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4"/>
    <p:sldMasterId id="214748370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6858000" cx="12192000"/>
  <p:notesSz cx="6858000" cy="9144000"/>
  <p:embeddedFontLst>
    <p:embeddedFont>
      <p:font typeface="Lato"/>
      <p:regular r:id="rId26"/>
      <p:bold r:id="rId27"/>
      <p:italic r:id="rId28"/>
      <p:boldItalic r:id="rId29"/>
    </p:embeddedFont>
    <p:embeddedFont>
      <p:font typeface="Lato Light"/>
      <p:regular r:id="rId30"/>
      <p:bold r:id="rId31"/>
      <p:italic r:id="rId32"/>
      <p:boldItalic r:id="rId33"/>
    </p:embeddedFont>
    <p:embeddedFont>
      <p:font typeface="Helvetica Neue"/>
      <p:regular r:id="rId34"/>
      <p:bold r:id="rId35"/>
      <p:italic r:id="rId36"/>
      <p:boldItalic r:id="rId37"/>
    </p:embeddedFont>
    <p:embeddedFont>
      <p:font typeface="Gill Sans"/>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10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1056"/>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Light-bold.fntdata"/><Relationship Id="rId30" Type="http://schemas.openxmlformats.org/officeDocument/2006/relationships/font" Target="fonts/LatoLight-regular.fntdata"/><Relationship Id="rId33" Type="http://schemas.openxmlformats.org/officeDocument/2006/relationships/font" Target="fonts/LatoLight-boldItalic.fntdata"/><Relationship Id="rId32" Type="http://schemas.openxmlformats.org/officeDocument/2006/relationships/font" Target="fonts/LatoLight-italic.fntdata"/><Relationship Id="rId35" Type="http://schemas.openxmlformats.org/officeDocument/2006/relationships/font" Target="fonts/HelveticaNeue-bold.fntdata"/><Relationship Id="rId34" Type="http://schemas.openxmlformats.org/officeDocument/2006/relationships/font" Target="fonts/HelveticaNeue-regular.fntdata"/><Relationship Id="rId37" Type="http://schemas.openxmlformats.org/officeDocument/2006/relationships/font" Target="fonts/HelveticaNeue-boldItalic.fntdata"/><Relationship Id="rId36" Type="http://schemas.openxmlformats.org/officeDocument/2006/relationships/font" Target="fonts/HelveticaNeue-italic.fntdata"/><Relationship Id="rId39" Type="http://schemas.openxmlformats.org/officeDocument/2006/relationships/font" Target="fonts/GillSans-bold.fntdata"/><Relationship Id="rId38" Type="http://schemas.openxmlformats.org/officeDocument/2006/relationships/font" Target="fonts/GillSans-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font" Target="fonts/Lato-regular.fntdata"/><Relationship Id="rId25" Type="http://schemas.openxmlformats.org/officeDocument/2006/relationships/slide" Target="slides/slide19.xml"/><Relationship Id="rId28" Type="http://schemas.openxmlformats.org/officeDocument/2006/relationships/font" Target="fonts/Lato-italic.fntdata"/><Relationship Id="rId27" Type="http://schemas.openxmlformats.org/officeDocument/2006/relationships/font" Target="fonts/Lato-bold.fntdata"/><Relationship Id="rId29" Type="http://schemas.openxmlformats.org/officeDocument/2006/relationships/font" Target="fonts/La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f833f8d77_0_24:notes"/>
          <p:cNvSpPr txBox="1"/>
          <p:nvPr>
            <p:ph idx="1" type="body"/>
          </p:nvPr>
        </p:nvSpPr>
        <p:spPr>
          <a:xfrm>
            <a:off x="685800" y="4400550"/>
            <a:ext cx="5486400" cy="3600600"/>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248" name="Google Shape;248;g10f833f8d77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0f852c5c7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10f852c5c71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0f852c5c7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10f852c5c71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0f83fb4d4f_0_0:notes"/>
          <p:cNvSpPr txBox="1"/>
          <p:nvPr>
            <p:ph idx="1" type="body"/>
          </p:nvPr>
        </p:nvSpPr>
        <p:spPr>
          <a:xfrm>
            <a:off x="685800" y="4400550"/>
            <a:ext cx="5486400" cy="3600600"/>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501" name="Google Shape;501;g10f83fb4d4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14" name="Shape 14"/>
        <p:cNvGrpSpPr/>
        <p:nvPr/>
      </p:nvGrpSpPr>
      <p:grpSpPr>
        <a:xfrm>
          <a:off x="0" y="0"/>
          <a:ext cx="0" cy="0"/>
          <a:chOff x="0" y="0"/>
          <a:chExt cx="0" cy="0"/>
        </a:xfrm>
      </p:grpSpPr>
      <p:sp>
        <p:nvSpPr>
          <p:cNvPr id="15" name="Google Shape;15;p2"/>
          <p:cNvSpPr/>
          <p:nvPr>
            <p:ph idx="2" type="pic"/>
          </p:nvPr>
        </p:nvSpPr>
        <p:spPr>
          <a:xfrm>
            <a:off x="0" y="0"/>
            <a:ext cx="12192000" cy="6858000"/>
          </a:xfrm>
          <a:prstGeom prst="rect">
            <a:avLst/>
          </a:prstGeom>
          <a:solidFill>
            <a:srgbClr val="D8D8D8"/>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_Custom Layout">
  <p:cSld name="39_Custom Layout">
    <p:spTree>
      <p:nvGrpSpPr>
        <p:cNvPr id="38" name="Shape 38"/>
        <p:cNvGrpSpPr/>
        <p:nvPr/>
      </p:nvGrpSpPr>
      <p:grpSpPr>
        <a:xfrm>
          <a:off x="0" y="0"/>
          <a:ext cx="0" cy="0"/>
          <a:chOff x="0" y="0"/>
          <a:chExt cx="0" cy="0"/>
        </a:xfrm>
      </p:grpSpPr>
      <p:sp>
        <p:nvSpPr>
          <p:cNvPr id="39" name="Google Shape;39;p11"/>
          <p:cNvSpPr/>
          <p:nvPr>
            <p:ph idx="2" type="pic"/>
          </p:nvPr>
        </p:nvSpPr>
        <p:spPr>
          <a:xfrm>
            <a:off x="7419976" y="-1343025"/>
            <a:ext cx="9544049" cy="9544050"/>
          </a:xfrm>
          <a:prstGeom prst="rect">
            <a:avLst/>
          </a:prstGeom>
          <a:solidFill>
            <a:srgbClr val="D8D8D8"/>
          </a:solidFill>
          <a:ln cap="flat" cmpd="sng" w="381000">
            <a:solidFill>
              <a:schemeClr val="accent4"/>
            </a:solidFill>
            <a:prstDash val="solid"/>
            <a:round/>
            <a:headEnd len="sm" w="sm" type="none"/>
            <a:tailEnd len="sm" w="sm" type="none"/>
          </a:ln>
          <a:effectLst>
            <a:outerShdw blurRad="190500" rotWithShape="0" algn="r" dir="10800000" dist="38100">
              <a:srgbClr val="000000">
                <a:alpha val="20000"/>
              </a:srgbClr>
            </a:outerShdw>
          </a:effectLst>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p:tgtEl>
                                          <p:spTgt spid="3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Custom Layout">
  <p:cSld name="40_Custom Layout">
    <p:spTree>
      <p:nvGrpSpPr>
        <p:cNvPr id="40" name="Shape 40"/>
        <p:cNvGrpSpPr/>
        <p:nvPr/>
      </p:nvGrpSpPr>
      <p:grpSpPr>
        <a:xfrm>
          <a:off x="0" y="0"/>
          <a:ext cx="0" cy="0"/>
          <a:chOff x="0" y="0"/>
          <a:chExt cx="0" cy="0"/>
        </a:xfrm>
      </p:grpSpPr>
      <p:sp>
        <p:nvSpPr>
          <p:cNvPr id="41" name="Google Shape;41;p12"/>
          <p:cNvSpPr/>
          <p:nvPr>
            <p:ph idx="2" type="pic"/>
          </p:nvPr>
        </p:nvSpPr>
        <p:spPr>
          <a:xfrm>
            <a:off x="-4772024" y="-1343025"/>
            <a:ext cx="9544049" cy="9544050"/>
          </a:xfrm>
          <a:prstGeom prst="rect">
            <a:avLst/>
          </a:prstGeom>
          <a:solidFill>
            <a:srgbClr val="D8D8D8"/>
          </a:solidFill>
          <a:ln cap="flat" cmpd="sng" w="381000">
            <a:solidFill>
              <a:schemeClr val="accent4"/>
            </a:solidFill>
            <a:prstDash val="solid"/>
            <a:round/>
            <a:headEnd len="sm" w="sm" type="none"/>
            <a:tailEnd len="sm" w="sm" type="none"/>
          </a:ln>
          <a:effectLst>
            <a:outerShdw blurRad="190500" rotWithShape="0" algn="l" dist="38100">
              <a:srgbClr val="000000">
                <a:alpha val="20000"/>
              </a:srgbClr>
            </a:outerShdw>
          </a:effectLst>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42" name="Shape 42"/>
        <p:cNvGrpSpPr/>
        <p:nvPr/>
      </p:nvGrpSpPr>
      <p:grpSpPr>
        <a:xfrm>
          <a:off x="0" y="0"/>
          <a:ext cx="0" cy="0"/>
          <a:chOff x="0" y="0"/>
          <a:chExt cx="0" cy="0"/>
        </a:xfrm>
      </p:grpSpPr>
      <p:sp>
        <p:nvSpPr>
          <p:cNvPr id="43" name="Google Shape;43;p13"/>
          <p:cNvSpPr/>
          <p:nvPr>
            <p:ph idx="2" type="pic"/>
          </p:nvPr>
        </p:nvSpPr>
        <p:spPr>
          <a:xfrm>
            <a:off x="9451337" y="971550"/>
            <a:ext cx="2286000" cy="5886450"/>
          </a:xfrm>
          <a:prstGeom prst="rect">
            <a:avLst/>
          </a:prstGeom>
          <a:solidFill>
            <a:srgbClr val="D8D8D8"/>
          </a:solidFill>
          <a:ln cap="flat" cmpd="sng" w="9525">
            <a:solidFill>
              <a:srgbClr val="D8D8D8">
                <a:alpha val="49803"/>
              </a:srgbClr>
            </a:solidFill>
            <a:prstDash val="solid"/>
            <a:round/>
            <a:headEnd len="sm" w="sm" type="none"/>
            <a:tailEnd len="sm" w="sm" type="none"/>
          </a:ln>
        </p:spPr>
      </p:sp>
      <p:sp>
        <p:nvSpPr>
          <p:cNvPr id="44" name="Google Shape;44;p13"/>
          <p:cNvSpPr/>
          <p:nvPr>
            <p:ph idx="3" type="pic"/>
          </p:nvPr>
        </p:nvSpPr>
        <p:spPr>
          <a:xfrm>
            <a:off x="4460240" y="971550"/>
            <a:ext cx="2286000" cy="5886450"/>
          </a:xfrm>
          <a:prstGeom prst="rect">
            <a:avLst/>
          </a:prstGeom>
          <a:solidFill>
            <a:srgbClr val="D8D8D8"/>
          </a:solidFill>
          <a:ln cap="flat" cmpd="sng" w="9525">
            <a:solidFill>
              <a:srgbClr val="D8D8D8">
                <a:alpha val="49803"/>
              </a:srgbClr>
            </a:solidFill>
            <a:prstDash val="solid"/>
            <a:round/>
            <a:headEnd len="sm" w="sm" type="none"/>
            <a:tailEnd len="sm" w="sm" type="none"/>
          </a:ln>
        </p:spPr>
      </p:sp>
      <p:sp>
        <p:nvSpPr>
          <p:cNvPr id="45" name="Google Shape;45;p13"/>
          <p:cNvSpPr/>
          <p:nvPr>
            <p:ph idx="4" type="pic"/>
          </p:nvPr>
        </p:nvSpPr>
        <p:spPr>
          <a:xfrm>
            <a:off x="6955789" y="971550"/>
            <a:ext cx="2286000" cy="5886450"/>
          </a:xfrm>
          <a:prstGeom prst="rect">
            <a:avLst/>
          </a:prstGeom>
          <a:solidFill>
            <a:srgbClr val="D8D8D8"/>
          </a:solidFill>
          <a:ln cap="flat" cmpd="sng" w="9525">
            <a:solidFill>
              <a:srgbClr val="D8D8D8">
                <a:alpha val="49803"/>
              </a:srgbClr>
            </a:solidFill>
            <a:prstDash val="solid"/>
            <a:round/>
            <a:headEnd len="sm" w="sm" type="none"/>
            <a:tailEnd len="sm" w="sm"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750"/>
                                        <p:tgtEl>
                                          <p:spTgt spid="4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p:tgtEl>
                                          <p:spTgt spid="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p:tgtEl>
                                          <p:spTgt spid="4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46" name="Shape 46"/>
        <p:cNvGrpSpPr/>
        <p:nvPr/>
      </p:nvGrpSpPr>
      <p:grpSpPr>
        <a:xfrm>
          <a:off x="0" y="0"/>
          <a:ext cx="0" cy="0"/>
          <a:chOff x="0" y="0"/>
          <a:chExt cx="0" cy="0"/>
        </a:xfrm>
      </p:grpSpPr>
      <p:sp>
        <p:nvSpPr>
          <p:cNvPr id="47" name="Google Shape;47;p14"/>
          <p:cNvSpPr/>
          <p:nvPr>
            <p:ph idx="2" type="pic"/>
          </p:nvPr>
        </p:nvSpPr>
        <p:spPr>
          <a:xfrm>
            <a:off x="4460240" y="0"/>
            <a:ext cx="2286000" cy="5886450"/>
          </a:xfrm>
          <a:prstGeom prst="rect">
            <a:avLst/>
          </a:prstGeom>
          <a:solidFill>
            <a:srgbClr val="D8D8D8"/>
          </a:solidFill>
          <a:ln cap="flat" cmpd="sng" w="9525">
            <a:solidFill>
              <a:srgbClr val="D8D8D8">
                <a:alpha val="49803"/>
              </a:srgbClr>
            </a:solidFill>
            <a:prstDash val="solid"/>
            <a:round/>
            <a:headEnd len="sm" w="sm" type="none"/>
            <a:tailEnd len="sm" w="sm" type="none"/>
          </a:ln>
        </p:spPr>
      </p:sp>
      <p:sp>
        <p:nvSpPr>
          <p:cNvPr id="48" name="Google Shape;48;p14"/>
          <p:cNvSpPr/>
          <p:nvPr>
            <p:ph idx="3" type="pic"/>
          </p:nvPr>
        </p:nvSpPr>
        <p:spPr>
          <a:xfrm>
            <a:off x="6955789" y="0"/>
            <a:ext cx="2286000" cy="5886450"/>
          </a:xfrm>
          <a:prstGeom prst="rect">
            <a:avLst/>
          </a:prstGeom>
          <a:solidFill>
            <a:srgbClr val="D8D8D8"/>
          </a:solidFill>
          <a:ln cap="flat" cmpd="sng" w="9525">
            <a:solidFill>
              <a:srgbClr val="D8D8D8">
                <a:alpha val="49803"/>
              </a:srgbClr>
            </a:solidFill>
            <a:prstDash val="solid"/>
            <a:round/>
            <a:headEnd len="sm" w="sm" type="none"/>
            <a:tailEnd len="sm" w="sm" type="none"/>
          </a:ln>
        </p:spPr>
      </p:sp>
      <p:sp>
        <p:nvSpPr>
          <p:cNvPr id="49" name="Google Shape;49;p14"/>
          <p:cNvSpPr/>
          <p:nvPr>
            <p:ph idx="4" type="pic"/>
          </p:nvPr>
        </p:nvSpPr>
        <p:spPr>
          <a:xfrm>
            <a:off x="9451337" y="0"/>
            <a:ext cx="2286000" cy="5886450"/>
          </a:xfrm>
          <a:prstGeom prst="rect">
            <a:avLst/>
          </a:prstGeom>
          <a:solidFill>
            <a:srgbClr val="D8D8D8"/>
          </a:solidFill>
          <a:ln cap="flat" cmpd="sng" w="9525">
            <a:solidFill>
              <a:srgbClr val="D8D8D8">
                <a:alpha val="49803"/>
              </a:srgbClr>
            </a:solidFill>
            <a:prstDash val="solid"/>
            <a:round/>
            <a:headEnd len="sm" w="sm" type="none"/>
            <a:tailEnd len="sm" w="sm" type="none"/>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50" name="Shape 50"/>
        <p:cNvGrpSpPr/>
        <p:nvPr/>
      </p:nvGrpSpPr>
      <p:grpSpPr>
        <a:xfrm>
          <a:off x="0" y="0"/>
          <a:ext cx="0" cy="0"/>
          <a:chOff x="0" y="0"/>
          <a:chExt cx="0" cy="0"/>
        </a:xfrm>
      </p:grpSpPr>
      <p:sp>
        <p:nvSpPr>
          <p:cNvPr id="51" name="Google Shape;51;p15"/>
          <p:cNvSpPr/>
          <p:nvPr>
            <p:ph idx="2" type="pic"/>
          </p:nvPr>
        </p:nvSpPr>
        <p:spPr>
          <a:xfrm>
            <a:off x="722488" y="1371600"/>
            <a:ext cx="3306850" cy="2057400"/>
          </a:xfrm>
          <a:prstGeom prst="rect">
            <a:avLst/>
          </a:prstGeom>
          <a:solidFill>
            <a:srgbClr val="D8D8D8"/>
          </a:solidFill>
          <a:ln>
            <a:noFill/>
          </a:ln>
        </p:spPr>
      </p:sp>
      <p:sp>
        <p:nvSpPr>
          <p:cNvPr id="52" name="Google Shape;52;p15"/>
          <p:cNvSpPr/>
          <p:nvPr>
            <p:ph idx="3" type="pic"/>
          </p:nvPr>
        </p:nvSpPr>
        <p:spPr>
          <a:xfrm>
            <a:off x="4147210" y="1371601"/>
            <a:ext cx="2549012" cy="4212853"/>
          </a:xfrm>
          <a:prstGeom prst="rect">
            <a:avLst/>
          </a:prstGeom>
          <a:solidFill>
            <a:srgbClr val="D8D8D8"/>
          </a:solidFill>
          <a:ln>
            <a:noFill/>
          </a:ln>
        </p:spPr>
      </p:sp>
      <p:sp>
        <p:nvSpPr>
          <p:cNvPr id="53" name="Google Shape;53;p15"/>
          <p:cNvSpPr/>
          <p:nvPr>
            <p:ph idx="4" type="pic"/>
          </p:nvPr>
        </p:nvSpPr>
        <p:spPr>
          <a:xfrm>
            <a:off x="722488" y="3527053"/>
            <a:ext cx="3306850" cy="2057400"/>
          </a:xfrm>
          <a:prstGeom prst="rect">
            <a:avLst/>
          </a:prstGeom>
          <a:solidFill>
            <a:srgbClr val="D8D8D8"/>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750"/>
                                        <p:tgtEl>
                                          <p:spTgt spid="5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1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750"/>
                                        <p:tgtEl>
                                          <p:spTgt spid="5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2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750"/>
                                        <p:tgtEl>
                                          <p:spTgt spid="5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ustom Layout">
  <p:cSld name="14_Custom Layout">
    <p:spTree>
      <p:nvGrpSpPr>
        <p:cNvPr id="54" name="Shape 54"/>
        <p:cNvGrpSpPr/>
        <p:nvPr/>
      </p:nvGrpSpPr>
      <p:grpSpPr>
        <a:xfrm>
          <a:off x="0" y="0"/>
          <a:ext cx="0" cy="0"/>
          <a:chOff x="0" y="0"/>
          <a:chExt cx="0" cy="0"/>
        </a:xfrm>
      </p:grpSpPr>
      <p:sp>
        <p:nvSpPr>
          <p:cNvPr id="55" name="Google Shape;55;p16"/>
          <p:cNvSpPr/>
          <p:nvPr>
            <p:ph idx="2" type="pic"/>
          </p:nvPr>
        </p:nvSpPr>
        <p:spPr>
          <a:xfrm>
            <a:off x="5495778" y="1371600"/>
            <a:ext cx="2926080" cy="2057400"/>
          </a:xfrm>
          <a:prstGeom prst="rect">
            <a:avLst/>
          </a:prstGeom>
          <a:solidFill>
            <a:srgbClr val="D8D8D8"/>
          </a:solidFill>
          <a:ln>
            <a:noFill/>
          </a:ln>
        </p:spPr>
      </p:sp>
      <p:sp>
        <p:nvSpPr>
          <p:cNvPr id="56" name="Google Shape;56;p16"/>
          <p:cNvSpPr/>
          <p:nvPr>
            <p:ph idx="3" type="pic"/>
          </p:nvPr>
        </p:nvSpPr>
        <p:spPr>
          <a:xfrm>
            <a:off x="5495778" y="3527053"/>
            <a:ext cx="2926080" cy="2057400"/>
          </a:xfrm>
          <a:prstGeom prst="rect">
            <a:avLst/>
          </a:prstGeom>
          <a:solidFill>
            <a:srgbClr val="D8D8D8"/>
          </a:solidFill>
          <a:ln>
            <a:noFill/>
          </a:ln>
        </p:spPr>
      </p:sp>
      <p:sp>
        <p:nvSpPr>
          <p:cNvPr id="57" name="Google Shape;57;p16"/>
          <p:cNvSpPr/>
          <p:nvPr>
            <p:ph idx="4" type="pic"/>
          </p:nvPr>
        </p:nvSpPr>
        <p:spPr>
          <a:xfrm>
            <a:off x="8543432" y="1371600"/>
            <a:ext cx="2926080" cy="2057400"/>
          </a:xfrm>
          <a:prstGeom prst="rect">
            <a:avLst/>
          </a:prstGeom>
          <a:solidFill>
            <a:srgbClr val="D8D8D8"/>
          </a:solidFill>
          <a:ln>
            <a:noFill/>
          </a:ln>
        </p:spPr>
      </p:sp>
      <p:sp>
        <p:nvSpPr>
          <p:cNvPr id="58" name="Google Shape;58;p16"/>
          <p:cNvSpPr/>
          <p:nvPr>
            <p:ph idx="5" type="pic"/>
          </p:nvPr>
        </p:nvSpPr>
        <p:spPr>
          <a:xfrm>
            <a:off x="8543432" y="3527053"/>
            <a:ext cx="2926080" cy="2057400"/>
          </a:xfrm>
          <a:prstGeom prst="rect">
            <a:avLst/>
          </a:prstGeom>
          <a:solidFill>
            <a:srgbClr val="D8D8D8"/>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750"/>
                                        <p:tgtEl>
                                          <p:spTgt spid="5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750"/>
                                        <p:tgtEl>
                                          <p:spTgt spid="5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750"/>
                                        <p:tgtEl>
                                          <p:spTgt spid="5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30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750"/>
                                        <p:tgtEl>
                                          <p:spTgt spid="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59" name="Shape 59"/>
        <p:cNvGrpSpPr/>
        <p:nvPr/>
      </p:nvGrpSpPr>
      <p:grpSpPr>
        <a:xfrm>
          <a:off x="0" y="0"/>
          <a:ext cx="0" cy="0"/>
          <a:chOff x="0" y="0"/>
          <a:chExt cx="0" cy="0"/>
        </a:xfrm>
      </p:grpSpPr>
      <p:sp>
        <p:nvSpPr>
          <p:cNvPr id="60" name="Google Shape;60;p17"/>
          <p:cNvSpPr/>
          <p:nvPr>
            <p:ph idx="2" type="pic"/>
          </p:nvPr>
        </p:nvSpPr>
        <p:spPr>
          <a:xfrm>
            <a:off x="292808" y="271001"/>
            <a:ext cx="2834640" cy="2057400"/>
          </a:xfrm>
          <a:prstGeom prst="rect">
            <a:avLst/>
          </a:prstGeom>
          <a:solidFill>
            <a:srgbClr val="D8D8D8"/>
          </a:solidFill>
          <a:ln>
            <a:noFill/>
          </a:ln>
        </p:spPr>
      </p:sp>
      <p:sp>
        <p:nvSpPr>
          <p:cNvPr id="61" name="Google Shape;61;p17"/>
          <p:cNvSpPr/>
          <p:nvPr>
            <p:ph idx="3" type="pic"/>
          </p:nvPr>
        </p:nvSpPr>
        <p:spPr>
          <a:xfrm>
            <a:off x="3216722" y="271001"/>
            <a:ext cx="2834640" cy="2057400"/>
          </a:xfrm>
          <a:prstGeom prst="rect">
            <a:avLst/>
          </a:prstGeom>
          <a:solidFill>
            <a:srgbClr val="D8D8D8"/>
          </a:solidFill>
          <a:ln>
            <a:noFill/>
          </a:ln>
        </p:spPr>
      </p:sp>
      <p:sp>
        <p:nvSpPr>
          <p:cNvPr id="62" name="Google Shape;62;p17"/>
          <p:cNvSpPr/>
          <p:nvPr>
            <p:ph idx="4" type="pic"/>
          </p:nvPr>
        </p:nvSpPr>
        <p:spPr>
          <a:xfrm>
            <a:off x="6140636" y="271001"/>
            <a:ext cx="2834640" cy="2057400"/>
          </a:xfrm>
          <a:prstGeom prst="rect">
            <a:avLst/>
          </a:prstGeom>
          <a:solidFill>
            <a:srgbClr val="D8D8D8"/>
          </a:solidFill>
          <a:ln>
            <a:noFill/>
          </a:ln>
        </p:spPr>
      </p:sp>
      <p:sp>
        <p:nvSpPr>
          <p:cNvPr id="63" name="Google Shape;63;p17"/>
          <p:cNvSpPr/>
          <p:nvPr>
            <p:ph idx="5" type="pic"/>
          </p:nvPr>
        </p:nvSpPr>
        <p:spPr>
          <a:xfrm>
            <a:off x="9064551" y="271001"/>
            <a:ext cx="2834640" cy="2057400"/>
          </a:xfrm>
          <a:prstGeom prst="rect">
            <a:avLst/>
          </a:prstGeom>
          <a:solidFill>
            <a:srgbClr val="D8D8D8"/>
          </a:solidFill>
          <a:ln>
            <a:noFill/>
          </a:ln>
        </p:spPr>
      </p:sp>
      <p:sp>
        <p:nvSpPr>
          <p:cNvPr id="64" name="Google Shape;64;p17"/>
          <p:cNvSpPr/>
          <p:nvPr>
            <p:ph idx="6" type="pic"/>
          </p:nvPr>
        </p:nvSpPr>
        <p:spPr>
          <a:xfrm>
            <a:off x="9064551" y="2400300"/>
            <a:ext cx="2834640" cy="2057400"/>
          </a:xfrm>
          <a:prstGeom prst="rect">
            <a:avLst/>
          </a:prstGeom>
          <a:solidFill>
            <a:srgbClr val="D8D8D8"/>
          </a:solidFill>
          <a:ln>
            <a:noFill/>
          </a:ln>
        </p:spPr>
      </p:sp>
      <p:sp>
        <p:nvSpPr>
          <p:cNvPr id="65" name="Google Shape;65;p17"/>
          <p:cNvSpPr/>
          <p:nvPr>
            <p:ph idx="7" type="pic"/>
          </p:nvPr>
        </p:nvSpPr>
        <p:spPr>
          <a:xfrm>
            <a:off x="9064551" y="4529599"/>
            <a:ext cx="2834640" cy="2057400"/>
          </a:xfrm>
          <a:prstGeom prst="rect">
            <a:avLst/>
          </a:prstGeom>
          <a:solidFill>
            <a:srgbClr val="D8D8D8"/>
          </a:solidFill>
          <a:ln>
            <a:noFill/>
          </a:ln>
        </p:spPr>
      </p:sp>
      <p:sp>
        <p:nvSpPr>
          <p:cNvPr id="66" name="Google Shape;66;p17"/>
          <p:cNvSpPr/>
          <p:nvPr>
            <p:ph idx="8" type="pic"/>
          </p:nvPr>
        </p:nvSpPr>
        <p:spPr>
          <a:xfrm>
            <a:off x="6140636" y="4529599"/>
            <a:ext cx="2834640" cy="2057400"/>
          </a:xfrm>
          <a:prstGeom prst="rect">
            <a:avLst/>
          </a:prstGeom>
          <a:solidFill>
            <a:srgbClr val="D8D8D8"/>
          </a:solidFill>
          <a:ln>
            <a:noFill/>
          </a:ln>
        </p:spPr>
      </p:sp>
      <p:sp>
        <p:nvSpPr>
          <p:cNvPr id="67" name="Google Shape;67;p17"/>
          <p:cNvSpPr/>
          <p:nvPr>
            <p:ph idx="9" type="pic"/>
          </p:nvPr>
        </p:nvSpPr>
        <p:spPr>
          <a:xfrm>
            <a:off x="3216722" y="4529599"/>
            <a:ext cx="2834640" cy="2057400"/>
          </a:xfrm>
          <a:prstGeom prst="rect">
            <a:avLst/>
          </a:prstGeom>
          <a:solidFill>
            <a:srgbClr val="D8D8D8"/>
          </a:solidFill>
          <a:ln>
            <a:noFill/>
          </a:ln>
        </p:spPr>
      </p:sp>
      <p:sp>
        <p:nvSpPr>
          <p:cNvPr id="68" name="Google Shape;68;p17"/>
          <p:cNvSpPr/>
          <p:nvPr>
            <p:ph idx="13" type="pic"/>
          </p:nvPr>
        </p:nvSpPr>
        <p:spPr>
          <a:xfrm>
            <a:off x="292808" y="4529599"/>
            <a:ext cx="2834640" cy="2057400"/>
          </a:xfrm>
          <a:prstGeom prst="rect">
            <a:avLst/>
          </a:prstGeom>
          <a:solidFill>
            <a:srgbClr val="D8D8D8"/>
          </a:solidFill>
          <a:ln>
            <a:noFill/>
          </a:ln>
        </p:spPr>
      </p:sp>
      <p:sp>
        <p:nvSpPr>
          <p:cNvPr id="69" name="Google Shape;69;p17"/>
          <p:cNvSpPr/>
          <p:nvPr>
            <p:ph idx="14" type="pic"/>
          </p:nvPr>
        </p:nvSpPr>
        <p:spPr>
          <a:xfrm>
            <a:off x="292808" y="2400300"/>
            <a:ext cx="2834640" cy="2057400"/>
          </a:xfrm>
          <a:prstGeom prst="rect">
            <a:avLst/>
          </a:prstGeom>
          <a:solidFill>
            <a:srgbClr val="D8D8D8"/>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750"/>
                                        <p:tgtEl>
                                          <p:spTgt spid="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1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750"/>
                                        <p:tgtEl>
                                          <p:spTgt spid="6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20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750"/>
                                        <p:tgtEl>
                                          <p:spTgt spid="6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3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750"/>
                                        <p:tgtEl>
                                          <p:spTgt spid="6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40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750"/>
                                        <p:tgtEl>
                                          <p:spTgt spid="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750"/>
                                        <p:tgtEl>
                                          <p:spTgt spid="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60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750"/>
                                        <p:tgtEl>
                                          <p:spTgt spid="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0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750"/>
                                        <p:tgtEl>
                                          <p:spTgt spid="6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80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750"/>
                                        <p:tgtEl>
                                          <p:spTgt spid="6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90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p:tgtEl>
                                          <p:spTgt spid="6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ustom Layout">
  <p:cSld name="17_Custom Layout">
    <p:spTree>
      <p:nvGrpSpPr>
        <p:cNvPr id="70" name="Shape 70"/>
        <p:cNvGrpSpPr/>
        <p:nvPr/>
      </p:nvGrpSpPr>
      <p:grpSpPr>
        <a:xfrm>
          <a:off x="0" y="0"/>
          <a:ext cx="0" cy="0"/>
          <a:chOff x="0" y="0"/>
          <a:chExt cx="0" cy="0"/>
        </a:xfrm>
      </p:grpSpPr>
      <p:sp>
        <p:nvSpPr>
          <p:cNvPr id="71" name="Google Shape;71;p18"/>
          <p:cNvSpPr/>
          <p:nvPr>
            <p:ph idx="2" type="pic"/>
          </p:nvPr>
        </p:nvSpPr>
        <p:spPr>
          <a:xfrm>
            <a:off x="6962774" y="1086470"/>
            <a:ext cx="10458452" cy="4932164"/>
          </a:xfrm>
          <a:prstGeom prst="rect">
            <a:avLst/>
          </a:prstGeom>
          <a:solidFill>
            <a:srgbClr val="D8D8D8"/>
          </a:solidFill>
          <a:ln>
            <a:noFill/>
          </a:ln>
          <a:effectLst>
            <a:outerShdw blurRad="190500" rotWithShape="0" algn="tr" dir="8100000" dist="38100">
              <a:srgbClr val="000000">
                <a:alpha val="20000"/>
              </a:srgbClr>
            </a:outerShdw>
          </a:effectLst>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750"/>
                                        <p:tgtEl>
                                          <p:spTgt spid="7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ustom Layout">
  <p:cSld name="18_Custom Layout">
    <p:spTree>
      <p:nvGrpSpPr>
        <p:cNvPr id="72" name="Shape 72"/>
        <p:cNvGrpSpPr/>
        <p:nvPr/>
      </p:nvGrpSpPr>
      <p:grpSpPr>
        <a:xfrm>
          <a:off x="0" y="0"/>
          <a:ext cx="0" cy="0"/>
          <a:chOff x="0" y="0"/>
          <a:chExt cx="0" cy="0"/>
        </a:xfrm>
      </p:grpSpPr>
      <p:sp>
        <p:nvSpPr>
          <p:cNvPr id="73" name="Google Shape;73;p19"/>
          <p:cNvSpPr/>
          <p:nvPr>
            <p:ph idx="2" type="pic"/>
          </p:nvPr>
        </p:nvSpPr>
        <p:spPr>
          <a:xfrm>
            <a:off x="-5229226" y="1086470"/>
            <a:ext cx="10458452" cy="4932164"/>
          </a:xfrm>
          <a:prstGeom prst="rect">
            <a:avLst/>
          </a:prstGeom>
          <a:solidFill>
            <a:srgbClr val="D8D8D8"/>
          </a:solidFill>
          <a:ln>
            <a:noFill/>
          </a:ln>
          <a:effectLst>
            <a:outerShdw blurRad="190500" rotWithShape="0" algn="tl" dir="2700000" dist="38100">
              <a:srgbClr val="000000">
                <a:alpha val="20000"/>
              </a:srgbClr>
            </a:outerShdw>
          </a:effectLst>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spTree>
      <p:nvGrpSpPr>
        <p:cNvPr id="74" name="Shape 74"/>
        <p:cNvGrpSpPr/>
        <p:nvPr/>
      </p:nvGrpSpPr>
      <p:grpSpPr>
        <a:xfrm>
          <a:off x="0" y="0"/>
          <a:ext cx="0" cy="0"/>
          <a:chOff x="0" y="0"/>
          <a:chExt cx="0" cy="0"/>
        </a:xfrm>
      </p:grpSpPr>
      <p:grpSp>
        <p:nvGrpSpPr>
          <p:cNvPr id="75" name="Google Shape;75;p20"/>
          <p:cNvGrpSpPr/>
          <p:nvPr/>
        </p:nvGrpSpPr>
        <p:grpSpPr>
          <a:xfrm rot="900000">
            <a:off x="5834714" y="638146"/>
            <a:ext cx="1691918" cy="2565590"/>
            <a:chOff x="2179042" y="1590969"/>
            <a:chExt cx="1691918" cy="2565590"/>
          </a:xfrm>
        </p:grpSpPr>
        <p:sp>
          <p:nvSpPr>
            <p:cNvPr id="76" name="Google Shape;76;p20"/>
            <p:cNvSpPr/>
            <p:nvPr/>
          </p:nvSpPr>
          <p:spPr>
            <a:xfrm>
              <a:off x="2179042" y="1590969"/>
              <a:ext cx="1691918" cy="2565590"/>
            </a:xfrm>
            <a:prstGeom prst="roundRect">
              <a:avLst>
                <a:gd fmla="val 5617" name="adj"/>
              </a:avLst>
            </a:prstGeom>
            <a:solidFill>
              <a:schemeClr val="accent2"/>
            </a:solidFill>
            <a:ln>
              <a:noFill/>
            </a:ln>
            <a:effectLst>
              <a:outerShdw blurRad="635000" rotWithShape="0" algn="t" dir="5400000" dist="2540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 name="Google Shape;77;p20"/>
            <p:cNvSpPr txBox="1"/>
            <p:nvPr/>
          </p:nvSpPr>
          <p:spPr>
            <a:xfrm>
              <a:off x="2569587" y="3801037"/>
              <a:ext cx="910827" cy="30777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Lato"/>
                  <a:ea typeface="Lato"/>
                  <a:cs typeface="Lato"/>
                  <a:sym typeface="Lato"/>
                </a:rPr>
                <a:t>Picture 2</a:t>
              </a:r>
              <a:endParaRPr b="1" sz="1400">
                <a:solidFill>
                  <a:schemeClr val="lt1"/>
                </a:solidFill>
                <a:latin typeface="Lato"/>
                <a:ea typeface="Lato"/>
                <a:cs typeface="Lato"/>
                <a:sym typeface="Lato"/>
              </a:endParaRPr>
            </a:p>
          </p:txBody>
        </p:sp>
      </p:grpSp>
      <p:sp>
        <p:nvSpPr>
          <p:cNvPr id="78" name="Google Shape;78;p20"/>
          <p:cNvSpPr/>
          <p:nvPr>
            <p:ph idx="2" type="pic"/>
          </p:nvPr>
        </p:nvSpPr>
        <p:spPr>
          <a:xfrm rot="900000">
            <a:off x="5970573" y="742112"/>
            <a:ext cx="1501523" cy="2080057"/>
          </a:xfrm>
          <a:prstGeom prst="rect">
            <a:avLst/>
          </a:prstGeom>
          <a:solidFill>
            <a:srgbClr val="D8D8D8"/>
          </a:solidFill>
          <a:ln>
            <a:noFill/>
          </a:ln>
        </p:spPr>
      </p:sp>
      <p:grpSp>
        <p:nvGrpSpPr>
          <p:cNvPr id="79" name="Google Shape;79;p20"/>
          <p:cNvGrpSpPr/>
          <p:nvPr/>
        </p:nvGrpSpPr>
        <p:grpSpPr>
          <a:xfrm rot="704381">
            <a:off x="7670925" y="2164474"/>
            <a:ext cx="1691918" cy="2565590"/>
            <a:chOff x="2179042" y="1590969"/>
            <a:chExt cx="1691918" cy="2565590"/>
          </a:xfrm>
        </p:grpSpPr>
        <p:sp>
          <p:nvSpPr>
            <p:cNvPr id="80" name="Google Shape;80;p20"/>
            <p:cNvSpPr/>
            <p:nvPr/>
          </p:nvSpPr>
          <p:spPr>
            <a:xfrm>
              <a:off x="2179042" y="1590969"/>
              <a:ext cx="1691918" cy="2565590"/>
            </a:xfrm>
            <a:prstGeom prst="roundRect">
              <a:avLst>
                <a:gd fmla="val 5617" name="adj"/>
              </a:avLst>
            </a:prstGeom>
            <a:solidFill>
              <a:schemeClr val="accent3"/>
            </a:solidFill>
            <a:ln>
              <a:noFill/>
            </a:ln>
            <a:effectLst>
              <a:outerShdw blurRad="317500" rotWithShape="0" algn="t" dir="5400000" dist="19050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 name="Google Shape;81;p20"/>
            <p:cNvSpPr txBox="1"/>
            <p:nvPr/>
          </p:nvSpPr>
          <p:spPr>
            <a:xfrm>
              <a:off x="2569587" y="3801038"/>
              <a:ext cx="910827" cy="30777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Lato"/>
                  <a:ea typeface="Lato"/>
                  <a:cs typeface="Lato"/>
                  <a:sym typeface="Lato"/>
                </a:rPr>
                <a:t>Picture 3</a:t>
              </a:r>
              <a:endParaRPr b="1" sz="1400">
                <a:solidFill>
                  <a:schemeClr val="lt1"/>
                </a:solidFill>
                <a:latin typeface="Lato"/>
                <a:ea typeface="Lato"/>
                <a:cs typeface="Lato"/>
                <a:sym typeface="Lato"/>
              </a:endParaRPr>
            </a:p>
          </p:txBody>
        </p:sp>
      </p:grpSp>
      <p:sp>
        <p:nvSpPr>
          <p:cNvPr id="82" name="Google Shape;82;p20"/>
          <p:cNvSpPr/>
          <p:nvPr>
            <p:ph idx="3" type="pic"/>
          </p:nvPr>
        </p:nvSpPr>
        <p:spPr>
          <a:xfrm rot="704381">
            <a:off x="7804223" y="2256998"/>
            <a:ext cx="1501523" cy="2080057"/>
          </a:xfrm>
          <a:prstGeom prst="rect">
            <a:avLst/>
          </a:prstGeom>
          <a:solidFill>
            <a:srgbClr val="D8D8D8"/>
          </a:solidFill>
          <a:ln>
            <a:noFill/>
          </a:ln>
        </p:spPr>
      </p:sp>
      <p:grpSp>
        <p:nvGrpSpPr>
          <p:cNvPr id="83" name="Google Shape;83;p20"/>
          <p:cNvGrpSpPr/>
          <p:nvPr/>
        </p:nvGrpSpPr>
        <p:grpSpPr>
          <a:xfrm rot="-1800000">
            <a:off x="5878575" y="4207607"/>
            <a:ext cx="1691918" cy="2565590"/>
            <a:chOff x="2179042" y="1590969"/>
            <a:chExt cx="1691918" cy="2565590"/>
          </a:xfrm>
        </p:grpSpPr>
        <p:sp>
          <p:nvSpPr>
            <p:cNvPr id="84" name="Google Shape;84;p20"/>
            <p:cNvSpPr/>
            <p:nvPr/>
          </p:nvSpPr>
          <p:spPr>
            <a:xfrm>
              <a:off x="2179042" y="1590969"/>
              <a:ext cx="1691918" cy="2565590"/>
            </a:xfrm>
            <a:prstGeom prst="roundRect">
              <a:avLst>
                <a:gd fmla="val 5617" name="adj"/>
              </a:avLst>
            </a:prstGeom>
            <a:solidFill>
              <a:schemeClr val="accent4"/>
            </a:solidFill>
            <a:ln>
              <a:noFill/>
            </a:ln>
            <a:effectLst>
              <a:outerShdw blurRad="190500" rotWithShape="0" algn="t" dir="5400000" dist="1270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 name="Google Shape;85;p20"/>
            <p:cNvSpPr txBox="1"/>
            <p:nvPr/>
          </p:nvSpPr>
          <p:spPr>
            <a:xfrm>
              <a:off x="2569587" y="3801037"/>
              <a:ext cx="910827" cy="30777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Lato"/>
                  <a:ea typeface="Lato"/>
                  <a:cs typeface="Lato"/>
                  <a:sym typeface="Lato"/>
                </a:rPr>
                <a:t>Picture 4</a:t>
              </a:r>
              <a:endParaRPr b="1" sz="1400">
                <a:solidFill>
                  <a:schemeClr val="lt1"/>
                </a:solidFill>
                <a:latin typeface="Lato"/>
                <a:ea typeface="Lato"/>
                <a:cs typeface="Lato"/>
                <a:sym typeface="Lato"/>
              </a:endParaRPr>
            </a:p>
          </p:txBody>
        </p:sp>
      </p:grpSp>
      <p:sp>
        <p:nvSpPr>
          <p:cNvPr id="86" name="Google Shape;86;p20"/>
          <p:cNvSpPr/>
          <p:nvPr>
            <p:ph idx="4" type="pic"/>
          </p:nvPr>
        </p:nvSpPr>
        <p:spPr>
          <a:xfrm rot="-1800000">
            <a:off x="5905193" y="4316641"/>
            <a:ext cx="1501523" cy="2080057"/>
          </a:xfrm>
          <a:prstGeom prst="rect">
            <a:avLst/>
          </a:prstGeom>
          <a:solidFill>
            <a:srgbClr val="D8D8D8"/>
          </a:solidFill>
          <a:ln>
            <a:noFill/>
          </a:ln>
        </p:spPr>
      </p:sp>
      <p:grpSp>
        <p:nvGrpSpPr>
          <p:cNvPr id="87" name="Google Shape;87;p20"/>
          <p:cNvGrpSpPr/>
          <p:nvPr/>
        </p:nvGrpSpPr>
        <p:grpSpPr>
          <a:xfrm rot="900000">
            <a:off x="9193295" y="4251924"/>
            <a:ext cx="1691918" cy="2565590"/>
            <a:chOff x="2179042" y="1590969"/>
            <a:chExt cx="1691918" cy="2565590"/>
          </a:xfrm>
        </p:grpSpPr>
        <p:sp>
          <p:nvSpPr>
            <p:cNvPr id="88" name="Google Shape;88;p20"/>
            <p:cNvSpPr/>
            <p:nvPr/>
          </p:nvSpPr>
          <p:spPr>
            <a:xfrm>
              <a:off x="2179042" y="1590969"/>
              <a:ext cx="1691918" cy="2565590"/>
            </a:xfrm>
            <a:prstGeom prst="roundRect">
              <a:avLst>
                <a:gd fmla="val 5617" name="adj"/>
              </a:avLst>
            </a:prstGeom>
            <a:solidFill>
              <a:schemeClr val="accent5"/>
            </a:solidFill>
            <a:ln>
              <a:noFill/>
            </a:ln>
            <a:effectLst>
              <a:outerShdw blurRad="127000" rotWithShape="0" algn="t" dir="5400000" dist="635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 name="Google Shape;89;p20"/>
            <p:cNvSpPr txBox="1"/>
            <p:nvPr/>
          </p:nvSpPr>
          <p:spPr>
            <a:xfrm>
              <a:off x="2569587" y="3801037"/>
              <a:ext cx="910827" cy="30777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Lato"/>
                  <a:ea typeface="Lato"/>
                  <a:cs typeface="Lato"/>
                  <a:sym typeface="Lato"/>
                </a:rPr>
                <a:t>Picture 5</a:t>
              </a:r>
              <a:endParaRPr b="1" sz="1400">
                <a:solidFill>
                  <a:schemeClr val="lt1"/>
                </a:solidFill>
                <a:latin typeface="Lato"/>
                <a:ea typeface="Lato"/>
                <a:cs typeface="Lato"/>
                <a:sym typeface="Lato"/>
              </a:endParaRPr>
            </a:p>
          </p:txBody>
        </p:sp>
      </p:grpSp>
      <p:sp>
        <p:nvSpPr>
          <p:cNvPr id="90" name="Google Shape;90;p20"/>
          <p:cNvSpPr/>
          <p:nvPr>
            <p:ph idx="5" type="pic"/>
          </p:nvPr>
        </p:nvSpPr>
        <p:spPr>
          <a:xfrm rot="900000">
            <a:off x="9326593" y="4338098"/>
            <a:ext cx="1501523" cy="2080057"/>
          </a:xfrm>
          <a:prstGeom prst="rect">
            <a:avLst/>
          </a:prstGeom>
          <a:solidFill>
            <a:srgbClr val="D8D8D8"/>
          </a:solidFill>
          <a:ln>
            <a:noFill/>
          </a:ln>
        </p:spPr>
      </p:sp>
      <p:grpSp>
        <p:nvGrpSpPr>
          <p:cNvPr id="91" name="Google Shape;91;p20"/>
          <p:cNvGrpSpPr/>
          <p:nvPr/>
        </p:nvGrpSpPr>
        <p:grpSpPr>
          <a:xfrm rot="-1800000">
            <a:off x="9298797" y="-1946"/>
            <a:ext cx="1691918" cy="2565590"/>
            <a:chOff x="2179042" y="1590969"/>
            <a:chExt cx="1691918" cy="2565590"/>
          </a:xfrm>
        </p:grpSpPr>
        <p:sp>
          <p:nvSpPr>
            <p:cNvPr id="92" name="Google Shape;92;p20"/>
            <p:cNvSpPr/>
            <p:nvPr/>
          </p:nvSpPr>
          <p:spPr>
            <a:xfrm>
              <a:off x="2179042" y="1590969"/>
              <a:ext cx="1691918" cy="2565590"/>
            </a:xfrm>
            <a:prstGeom prst="roundRect">
              <a:avLst>
                <a:gd fmla="val 5617" name="adj"/>
              </a:avLst>
            </a:prstGeom>
            <a:solidFill>
              <a:schemeClr val="accent1"/>
            </a:solidFill>
            <a:ln>
              <a:noFill/>
            </a:ln>
            <a:effectLst>
              <a:outerShdw blurRad="635000" rotWithShape="0" algn="t" dir="5400000" dist="6350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 name="Google Shape;93;p20"/>
            <p:cNvSpPr txBox="1"/>
            <p:nvPr/>
          </p:nvSpPr>
          <p:spPr>
            <a:xfrm>
              <a:off x="2569587" y="3801037"/>
              <a:ext cx="910827" cy="30777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Lato"/>
                  <a:ea typeface="Lato"/>
                  <a:cs typeface="Lato"/>
                  <a:sym typeface="Lato"/>
                </a:rPr>
                <a:t>Picture 1</a:t>
              </a:r>
              <a:endParaRPr b="1" sz="1400">
                <a:solidFill>
                  <a:schemeClr val="lt1"/>
                </a:solidFill>
                <a:latin typeface="Lato"/>
                <a:ea typeface="Lato"/>
                <a:cs typeface="Lato"/>
                <a:sym typeface="Lato"/>
              </a:endParaRPr>
            </a:p>
          </p:txBody>
        </p:sp>
      </p:grpSp>
      <p:sp>
        <p:nvSpPr>
          <p:cNvPr id="94" name="Google Shape;94;p20"/>
          <p:cNvSpPr/>
          <p:nvPr>
            <p:ph idx="6" type="pic"/>
          </p:nvPr>
        </p:nvSpPr>
        <p:spPr>
          <a:xfrm rot="-1800000">
            <a:off x="9324145" y="109628"/>
            <a:ext cx="1501523" cy="2080057"/>
          </a:xfrm>
          <a:prstGeom prst="rect">
            <a:avLst/>
          </a:prstGeom>
          <a:solidFill>
            <a:srgbClr val="D8D8D8"/>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750"/>
                                        <p:tgtEl>
                                          <p:spTgt spid="9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750"/>
                                        <p:tgtEl>
                                          <p:spTgt spid="9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750"/>
                                        <p:tgtEl>
                                          <p:spTgt spid="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750"/>
                                        <p:tgtEl>
                                          <p:spTgt spid="7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750"/>
                                        <p:tgtEl>
                                          <p:spTgt spid="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750"/>
                                        <p:tgtEl>
                                          <p:spTgt spid="7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5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750"/>
                                        <p:tgtEl>
                                          <p:spTgt spid="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5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750"/>
                                        <p:tgtEl>
                                          <p:spTgt spid="8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000"/>
                                  </p:stCondLst>
                                  <p:childTnLst>
                                    <p:set>
                                      <p:cBhvr>
                                        <p:cTn dur="1" fill="hold">
                                          <p:stCondLst>
                                            <p:cond delay="0"/>
                                          </p:stCondLst>
                                        </p:cTn>
                                        <p:tgtEl>
                                          <p:spTgt spid="90"/>
                                        </p:tgtEl>
                                        <p:attrNameLst>
                                          <p:attrName>style.visibility</p:attrName>
                                        </p:attrNameLst>
                                      </p:cBhvr>
                                      <p:to>
                                        <p:strVal val="visible"/>
                                      </p:to>
                                    </p:set>
                                    <p:anim calcmode="lin" valueType="num">
                                      <p:cBhvr additive="base">
                                        <p:cTn dur="750"/>
                                        <p:tgtEl>
                                          <p:spTgt spid="9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00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750"/>
                                        <p:tgtEl>
                                          <p:spTgt spid="8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p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 name="Google Shape;18;p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20" name="Google Shape;20;p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95" name="Shape 95"/>
        <p:cNvGrpSpPr/>
        <p:nvPr/>
      </p:nvGrpSpPr>
      <p:grpSpPr>
        <a:xfrm>
          <a:off x="0" y="0"/>
          <a:ext cx="0" cy="0"/>
          <a:chOff x="0" y="0"/>
          <a:chExt cx="0" cy="0"/>
        </a:xfrm>
      </p:grpSpPr>
      <p:sp>
        <p:nvSpPr>
          <p:cNvPr id="96" name="Google Shape;96;p21"/>
          <p:cNvSpPr/>
          <p:nvPr>
            <p:ph idx="2" type="pic"/>
          </p:nvPr>
        </p:nvSpPr>
        <p:spPr>
          <a:xfrm>
            <a:off x="0" y="0"/>
            <a:ext cx="12192000" cy="6858000"/>
          </a:xfrm>
          <a:prstGeom prst="rect">
            <a:avLst/>
          </a:prstGeom>
          <a:solidFill>
            <a:srgbClr val="D8D8D8"/>
          </a:solid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97" name="Shape 97"/>
        <p:cNvGrpSpPr/>
        <p:nvPr/>
      </p:nvGrpSpPr>
      <p:grpSpPr>
        <a:xfrm>
          <a:off x="0" y="0"/>
          <a:ext cx="0" cy="0"/>
          <a:chOff x="0" y="0"/>
          <a:chExt cx="0" cy="0"/>
        </a:xfrm>
      </p:grpSpPr>
      <p:sp>
        <p:nvSpPr>
          <p:cNvPr id="98" name="Google Shape;98;p22"/>
          <p:cNvSpPr/>
          <p:nvPr/>
        </p:nvSpPr>
        <p:spPr>
          <a:xfrm>
            <a:off x="9032240" y="2579825"/>
            <a:ext cx="1972310" cy="1972310"/>
          </a:xfrm>
          <a:prstGeom prst="ellipse">
            <a:avLst/>
          </a:prstGeom>
          <a:gradFill>
            <a:gsLst>
              <a:gs pos="0">
                <a:schemeClr val="accent4"/>
              </a:gs>
              <a:gs pos="100000">
                <a:schemeClr val="accen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22"/>
          <p:cNvSpPr/>
          <p:nvPr>
            <p:ph idx="2" type="pic"/>
          </p:nvPr>
        </p:nvSpPr>
        <p:spPr>
          <a:xfrm>
            <a:off x="9146739" y="2694324"/>
            <a:ext cx="1743312" cy="1743312"/>
          </a:xfrm>
          <a:prstGeom prst="rect">
            <a:avLst/>
          </a:prstGeom>
          <a:solidFill>
            <a:srgbClr val="D8D8D8"/>
          </a:solidFill>
          <a:ln>
            <a:noFill/>
          </a:ln>
          <a:effectLst>
            <a:outerShdw blurRad="190500" sx="102000" rotWithShape="0" algn="ctr" sy="102000">
              <a:srgbClr val="000000">
                <a:alpha val="20000"/>
              </a:srgbClr>
            </a:outerShdw>
          </a:effectLst>
        </p:spPr>
      </p:sp>
      <p:sp>
        <p:nvSpPr>
          <p:cNvPr id="100" name="Google Shape;100;p22"/>
          <p:cNvSpPr/>
          <p:nvPr/>
        </p:nvSpPr>
        <p:spPr>
          <a:xfrm>
            <a:off x="6417310" y="2028190"/>
            <a:ext cx="1972310" cy="1972310"/>
          </a:xfrm>
          <a:prstGeom prst="ellipse">
            <a:avLst/>
          </a:prstGeom>
          <a:gradFill>
            <a:gsLst>
              <a:gs pos="0">
                <a:schemeClr val="accent4"/>
              </a:gs>
              <a:gs pos="100000">
                <a:schemeClr val="accen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 name="Google Shape;101;p22"/>
          <p:cNvSpPr/>
          <p:nvPr>
            <p:ph idx="3" type="pic"/>
          </p:nvPr>
        </p:nvSpPr>
        <p:spPr>
          <a:xfrm>
            <a:off x="6531809" y="2142689"/>
            <a:ext cx="1743312" cy="1743312"/>
          </a:xfrm>
          <a:prstGeom prst="rect">
            <a:avLst/>
          </a:prstGeom>
          <a:solidFill>
            <a:srgbClr val="D8D8D8"/>
          </a:solidFill>
          <a:ln>
            <a:noFill/>
          </a:ln>
          <a:effectLst>
            <a:outerShdw blurRad="190500" sx="102000" rotWithShape="0" algn="ctr" sy="102000">
              <a:srgbClr val="000000">
                <a:alpha val="20000"/>
              </a:srgbClr>
            </a:outerShdw>
          </a:effectLst>
        </p:spPr>
      </p:sp>
      <p:sp>
        <p:nvSpPr>
          <p:cNvPr id="102" name="Google Shape;102;p22"/>
          <p:cNvSpPr/>
          <p:nvPr/>
        </p:nvSpPr>
        <p:spPr>
          <a:xfrm>
            <a:off x="3802380" y="2840268"/>
            <a:ext cx="1972310" cy="1972310"/>
          </a:xfrm>
          <a:prstGeom prst="ellipse">
            <a:avLst/>
          </a:prstGeom>
          <a:gradFill>
            <a:gsLst>
              <a:gs pos="0">
                <a:schemeClr val="accent4"/>
              </a:gs>
              <a:gs pos="100000">
                <a:schemeClr val="accen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 name="Google Shape;103;p22"/>
          <p:cNvSpPr/>
          <p:nvPr>
            <p:ph idx="4" type="pic"/>
          </p:nvPr>
        </p:nvSpPr>
        <p:spPr>
          <a:xfrm>
            <a:off x="3916879" y="2954767"/>
            <a:ext cx="1743312" cy="1743312"/>
          </a:xfrm>
          <a:prstGeom prst="rect">
            <a:avLst/>
          </a:prstGeom>
          <a:solidFill>
            <a:srgbClr val="D8D8D8"/>
          </a:solidFill>
          <a:ln>
            <a:noFill/>
          </a:ln>
          <a:effectLst>
            <a:outerShdw blurRad="190500" sx="102000" rotWithShape="0" algn="ctr" sy="102000">
              <a:srgbClr val="000000">
                <a:alpha val="20000"/>
              </a:srgbClr>
            </a:outerShdw>
          </a:effectLst>
        </p:spPr>
      </p:sp>
      <p:sp>
        <p:nvSpPr>
          <p:cNvPr id="104" name="Google Shape;104;p22"/>
          <p:cNvSpPr/>
          <p:nvPr/>
        </p:nvSpPr>
        <p:spPr>
          <a:xfrm>
            <a:off x="1187450" y="2118995"/>
            <a:ext cx="1972310" cy="1972310"/>
          </a:xfrm>
          <a:prstGeom prst="ellipse">
            <a:avLst/>
          </a:prstGeom>
          <a:gradFill>
            <a:gsLst>
              <a:gs pos="0">
                <a:schemeClr val="accent4"/>
              </a:gs>
              <a:gs pos="100000">
                <a:schemeClr val="accen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22"/>
          <p:cNvSpPr/>
          <p:nvPr>
            <p:ph idx="5" type="pic"/>
          </p:nvPr>
        </p:nvSpPr>
        <p:spPr>
          <a:xfrm>
            <a:off x="1301949" y="2233494"/>
            <a:ext cx="1743312" cy="1743312"/>
          </a:xfrm>
          <a:prstGeom prst="rect">
            <a:avLst/>
          </a:prstGeom>
          <a:solidFill>
            <a:srgbClr val="D8D8D8"/>
          </a:solidFill>
          <a:ln>
            <a:noFill/>
          </a:ln>
          <a:effectLst>
            <a:outerShdw blurRad="190500" sx="102000" rotWithShape="0" algn="ctr" sy="102000">
              <a:srgbClr val="000000">
                <a:alpha val="20000"/>
              </a:srgbClr>
            </a:outerShdw>
          </a:effectLst>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750"/>
                                        <p:tgtEl>
                                          <p:spTgt spid="10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0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750"/>
                                        <p:tgtEl>
                                          <p:spTgt spid="10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750"/>
                                        <p:tgtEl>
                                          <p:spTgt spid="10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35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750"/>
                                        <p:tgtEl>
                                          <p:spTgt spid="10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750"/>
                                        <p:tgtEl>
                                          <p:spTgt spid="10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60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750"/>
                                        <p:tgtEl>
                                          <p:spTgt spid="10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5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750"/>
                                        <p:tgtEl>
                                          <p:spTgt spid="9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85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750"/>
                                        <p:tgtEl>
                                          <p:spTgt spid="9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106" name="Shape 106"/>
        <p:cNvGrpSpPr/>
        <p:nvPr/>
      </p:nvGrpSpPr>
      <p:grpSpPr>
        <a:xfrm>
          <a:off x="0" y="0"/>
          <a:ext cx="0" cy="0"/>
          <a:chOff x="0" y="0"/>
          <a:chExt cx="0" cy="0"/>
        </a:xfrm>
      </p:grpSpPr>
      <p:sp>
        <p:nvSpPr>
          <p:cNvPr id="107" name="Google Shape;107;p23"/>
          <p:cNvSpPr txBox="1"/>
          <p:nvPr/>
        </p:nvSpPr>
        <p:spPr>
          <a:xfrm>
            <a:off x="-688165" y="791117"/>
            <a:ext cx="13700546" cy="240065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600">
                <a:solidFill>
                  <a:srgbClr val="F2F2F2"/>
                </a:solidFill>
                <a:latin typeface="Lato"/>
                <a:ea typeface="Lato"/>
                <a:cs typeface="Lato"/>
                <a:sym typeface="Lato"/>
              </a:rPr>
              <a:t>Meet Our Team</a:t>
            </a:r>
            <a:endParaRPr b="1" sz="14600">
              <a:solidFill>
                <a:srgbClr val="F2F2F2"/>
              </a:solidFill>
              <a:latin typeface="Lato"/>
              <a:ea typeface="Lato"/>
              <a:cs typeface="Lato"/>
              <a:sym typeface="Lato"/>
            </a:endParaRPr>
          </a:p>
        </p:txBody>
      </p:sp>
      <p:sp>
        <p:nvSpPr>
          <p:cNvPr id="108" name="Google Shape;108;p23"/>
          <p:cNvSpPr/>
          <p:nvPr/>
        </p:nvSpPr>
        <p:spPr>
          <a:xfrm>
            <a:off x="9032240" y="2122625"/>
            <a:ext cx="1972310" cy="1972310"/>
          </a:xfrm>
          <a:prstGeom prst="ellipse">
            <a:avLst/>
          </a:prstGeom>
          <a:gradFill>
            <a:gsLst>
              <a:gs pos="0">
                <a:schemeClr val="accent4"/>
              </a:gs>
              <a:gs pos="100000">
                <a:schemeClr val="accen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23"/>
          <p:cNvSpPr/>
          <p:nvPr>
            <p:ph idx="2" type="pic"/>
          </p:nvPr>
        </p:nvSpPr>
        <p:spPr>
          <a:xfrm>
            <a:off x="9146739" y="2237124"/>
            <a:ext cx="1743312" cy="1743312"/>
          </a:xfrm>
          <a:prstGeom prst="rect">
            <a:avLst/>
          </a:prstGeom>
          <a:solidFill>
            <a:srgbClr val="D8D8D8"/>
          </a:solidFill>
          <a:ln>
            <a:noFill/>
          </a:ln>
          <a:effectLst>
            <a:outerShdw blurRad="190500" sx="102000" rotWithShape="0" algn="ctr" sy="102000">
              <a:srgbClr val="000000">
                <a:alpha val="20000"/>
              </a:srgbClr>
            </a:outerShdw>
          </a:effectLst>
        </p:spPr>
      </p:sp>
      <p:sp>
        <p:nvSpPr>
          <p:cNvPr id="110" name="Google Shape;110;p23"/>
          <p:cNvSpPr/>
          <p:nvPr/>
        </p:nvSpPr>
        <p:spPr>
          <a:xfrm>
            <a:off x="6417310" y="2582452"/>
            <a:ext cx="1972310" cy="1972310"/>
          </a:xfrm>
          <a:prstGeom prst="ellipse">
            <a:avLst/>
          </a:prstGeom>
          <a:gradFill>
            <a:gsLst>
              <a:gs pos="0">
                <a:schemeClr val="accent4"/>
              </a:gs>
              <a:gs pos="100000">
                <a:schemeClr val="accen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23"/>
          <p:cNvSpPr/>
          <p:nvPr>
            <p:ph idx="3" type="pic"/>
          </p:nvPr>
        </p:nvSpPr>
        <p:spPr>
          <a:xfrm>
            <a:off x="6531809" y="2696951"/>
            <a:ext cx="1743312" cy="1743312"/>
          </a:xfrm>
          <a:prstGeom prst="rect">
            <a:avLst/>
          </a:prstGeom>
          <a:solidFill>
            <a:srgbClr val="D8D8D8"/>
          </a:solidFill>
          <a:ln>
            <a:noFill/>
          </a:ln>
          <a:effectLst>
            <a:outerShdw blurRad="190500" sx="102000" rotWithShape="0" algn="ctr" sy="102000">
              <a:srgbClr val="000000">
                <a:alpha val="20000"/>
              </a:srgbClr>
            </a:outerShdw>
          </a:effectLst>
        </p:spPr>
      </p:sp>
      <p:sp>
        <p:nvSpPr>
          <p:cNvPr id="112" name="Google Shape;112;p23"/>
          <p:cNvSpPr/>
          <p:nvPr/>
        </p:nvSpPr>
        <p:spPr>
          <a:xfrm>
            <a:off x="3802380" y="1697268"/>
            <a:ext cx="1972310" cy="1972310"/>
          </a:xfrm>
          <a:prstGeom prst="ellipse">
            <a:avLst/>
          </a:prstGeom>
          <a:gradFill>
            <a:gsLst>
              <a:gs pos="0">
                <a:schemeClr val="accent4"/>
              </a:gs>
              <a:gs pos="100000">
                <a:schemeClr val="accen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 name="Google Shape;113;p23"/>
          <p:cNvSpPr/>
          <p:nvPr>
            <p:ph idx="4" type="pic"/>
          </p:nvPr>
        </p:nvSpPr>
        <p:spPr>
          <a:xfrm>
            <a:off x="3916879" y="1811767"/>
            <a:ext cx="1743312" cy="1743312"/>
          </a:xfrm>
          <a:prstGeom prst="rect">
            <a:avLst/>
          </a:prstGeom>
          <a:solidFill>
            <a:srgbClr val="D8D8D8"/>
          </a:solidFill>
          <a:ln>
            <a:noFill/>
          </a:ln>
          <a:effectLst>
            <a:outerShdw blurRad="190500" sx="102000" rotWithShape="0" algn="ctr" sy="102000">
              <a:srgbClr val="000000">
                <a:alpha val="20000"/>
              </a:srgbClr>
            </a:outerShdw>
          </a:effectLst>
        </p:spPr>
      </p:sp>
      <p:sp>
        <p:nvSpPr>
          <p:cNvPr id="114" name="Google Shape;114;p23"/>
          <p:cNvSpPr/>
          <p:nvPr/>
        </p:nvSpPr>
        <p:spPr>
          <a:xfrm>
            <a:off x="1187450" y="2393861"/>
            <a:ext cx="1972310" cy="1972310"/>
          </a:xfrm>
          <a:prstGeom prst="ellipse">
            <a:avLst/>
          </a:prstGeom>
          <a:gradFill>
            <a:gsLst>
              <a:gs pos="0">
                <a:schemeClr val="accent4"/>
              </a:gs>
              <a:gs pos="100000">
                <a:schemeClr val="accen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 name="Google Shape;115;p23"/>
          <p:cNvSpPr/>
          <p:nvPr>
            <p:ph idx="5" type="pic"/>
          </p:nvPr>
        </p:nvSpPr>
        <p:spPr>
          <a:xfrm>
            <a:off x="1301949" y="2508360"/>
            <a:ext cx="1743312" cy="1743312"/>
          </a:xfrm>
          <a:prstGeom prst="rect">
            <a:avLst/>
          </a:prstGeom>
          <a:solidFill>
            <a:srgbClr val="D8D8D8"/>
          </a:solidFill>
          <a:ln>
            <a:noFill/>
          </a:ln>
          <a:effectLst>
            <a:outerShdw blurRad="190500" sx="102000" rotWithShape="0" algn="ctr" sy="102000">
              <a:srgbClr val="000000">
                <a:alpha val="20000"/>
              </a:srgbClr>
            </a:outerShdw>
          </a:effectLst>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750"/>
                                        <p:tgtEl>
                                          <p:spTgt spid="11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0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750"/>
                                        <p:tgtEl>
                                          <p:spTgt spid="11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750"/>
                                        <p:tgtEl>
                                          <p:spTgt spid="11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35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750"/>
                                        <p:tgtEl>
                                          <p:spTgt spid="11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750"/>
                                        <p:tgtEl>
                                          <p:spTgt spid="11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65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750"/>
                                        <p:tgtEl>
                                          <p:spTgt spid="11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5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750"/>
                                        <p:tgtEl>
                                          <p:spTgt spid="10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85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750"/>
                                        <p:tgtEl>
                                          <p:spTgt spid="10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116" name="Shape 116"/>
        <p:cNvGrpSpPr/>
        <p:nvPr/>
      </p:nvGrpSpPr>
      <p:grpSpPr>
        <a:xfrm>
          <a:off x="0" y="0"/>
          <a:ext cx="0" cy="0"/>
          <a:chOff x="0" y="0"/>
          <a:chExt cx="0" cy="0"/>
        </a:xfrm>
      </p:grpSpPr>
      <p:sp>
        <p:nvSpPr>
          <p:cNvPr id="117" name="Google Shape;117;p24"/>
          <p:cNvSpPr/>
          <p:nvPr/>
        </p:nvSpPr>
        <p:spPr>
          <a:xfrm>
            <a:off x="1" y="2021310"/>
            <a:ext cx="12192000" cy="3710552"/>
          </a:xfrm>
          <a:prstGeom prst="roundRect">
            <a:avLst>
              <a:gd fmla="val 0" name="adj"/>
            </a:avLst>
          </a:prstGeom>
          <a:gradFill>
            <a:gsLst>
              <a:gs pos="0">
                <a:schemeClr val="accent4"/>
              </a:gs>
              <a:gs pos="100000">
                <a:schemeClr val="accen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24"/>
          <p:cNvSpPr/>
          <p:nvPr>
            <p:ph idx="2" type="pic"/>
          </p:nvPr>
        </p:nvSpPr>
        <p:spPr>
          <a:xfrm>
            <a:off x="1419680" y="2300428"/>
            <a:ext cx="3152320" cy="3152318"/>
          </a:xfrm>
          <a:prstGeom prst="rect">
            <a:avLst/>
          </a:prstGeom>
          <a:solidFill>
            <a:srgbClr val="D8D8D8"/>
          </a:solidFill>
          <a:ln cap="flat" cmpd="sng" w="76200">
            <a:solidFill>
              <a:schemeClr val="lt1"/>
            </a:solidFill>
            <a:prstDash val="solid"/>
            <a:round/>
            <a:headEnd len="sm" w="sm" type="none"/>
            <a:tailEnd len="sm" w="sm" type="none"/>
          </a:ln>
          <a:effectLst>
            <a:outerShdw blurRad="190500" sx="102000" rotWithShape="0" algn="ctr" sy="102000">
              <a:srgbClr val="000000">
                <a:alpha val="20000"/>
              </a:srgbClr>
            </a:outerShdw>
          </a:effectLst>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par>
                                <p:cTn fill="hold" nodeType="withEffect" presetClass="entr" presetID="2" presetSubtype="8">
                                  <p:stCondLst>
                                    <p:cond delay="25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750"/>
                                        <p:tgtEl>
                                          <p:spTgt spid="11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Custom Layout">
  <p:cSld name="24_Custom Layout">
    <p:spTree>
      <p:nvGrpSpPr>
        <p:cNvPr id="119" name="Shape 119"/>
        <p:cNvGrpSpPr/>
        <p:nvPr/>
      </p:nvGrpSpPr>
      <p:grpSpPr>
        <a:xfrm>
          <a:off x="0" y="0"/>
          <a:ext cx="0" cy="0"/>
          <a:chOff x="0" y="0"/>
          <a:chExt cx="0" cy="0"/>
        </a:xfrm>
      </p:grpSpPr>
      <p:sp>
        <p:nvSpPr>
          <p:cNvPr id="120" name="Google Shape;120;p25"/>
          <p:cNvSpPr/>
          <p:nvPr/>
        </p:nvSpPr>
        <p:spPr>
          <a:xfrm>
            <a:off x="1" y="2021310"/>
            <a:ext cx="12192000" cy="3710552"/>
          </a:xfrm>
          <a:prstGeom prst="roundRect">
            <a:avLst>
              <a:gd fmla="val 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25"/>
          <p:cNvSpPr/>
          <p:nvPr>
            <p:ph idx="2" type="pic"/>
          </p:nvPr>
        </p:nvSpPr>
        <p:spPr>
          <a:xfrm>
            <a:off x="1009650" y="2260057"/>
            <a:ext cx="1447800" cy="1447800"/>
          </a:xfrm>
          <a:prstGeom prst="rect">
            <a:avLst/>
          </a:prstGeom>
          <a:solidFill>
            <a:srgbClr val="D8D8D8"/>
          </a:solidFill>
          <a:ln cap="flat" cmpd="sng" w="60325">
            <a:solidFill>
              <a:schemeClr val="accent4"/>
            </a:solidFill>
            <a:prstDash val="solid"/>
            <a:round/>
            <a:headEnd len="sm" w="sm" type="none"/>
            <a:tailEnd len="sm" w="sm" type="none"/>
          </a:ln>
          <a:effectLst>
            <a:outerShdw blurRad="317500" sx="102000" rotWithShape="0" algn="ctr" sy="102000">
              <a:srgbClr val="000000">
                <a:alpha val="20000"/>
              </a:srgbClr>
            </a:outerShdw>
          </a:effectLst>
        </p:spPr>
      </p:sp>
      <p:sp>
        <p:nvSpPr>
          <p:cNvPr id="122" name="Google Shape;122;p25"/>
          <p:cNvSpPr/>
          <p:nvPr>
            <p:ph idx="3" type="pic"/>
          </p:nvPr>
        </p:nvSpPr>
        <p:spPr>
          <a:xfrm>
            <a:off x="9734550" y="4045316"/>
            <a:ext cx="1447800" cy="1447800"/>
          </a:xfrm>
          <a:prstGeom prst="rect">
            <a:avLst/>
          </a:prstGeom>
          <a:solidFill>
            <a:srgbClr val="D8D8D8"/>
          </a:solidFill>
          <a:ln cap="flat" cmpd="sng" w="60325">
            <a:solidFill>
              <a:schemeClr val="accent4"/>
            </a:solidFill>
            <a:prstDash val="solid"/>
            <a:round/>
            <a:headEnd len="sm" w="sm" type="none"/>
            <a:tailEnd len="sm" w="sm" type="none"/>
          </a:ln>
          <a:effectLst>
            <a:outerShdw blurRad="317500" sx="102000" rotWithShape="0" algn="ctr" sy="102000">
              <a:srgbClr val="000000">
                <a:alpha val="20000"/>
              </a:srgbClr>
            </a:outerShdw>
          </a:effectLst>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par>
                                <p:cTn fill="hold" nodeType="withEffect" presetClass="entr" presetID="2" presetSubtype="8">
                                  <p:stCondLst>
                                    <p:cond delay="125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750"/>
                                        <p:tgtEl>
                                          <p:spTgt spid="1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500"/>
                                  </p:stCondLst>
                                  <p:childTnLst>
                                    <p:set>
                                      <p:cBhvr>
                                        <p:cTn dur="1" fill="hold">
                                          <p:stCondLst>
                                            <p:cond delay="0"/>
                                          </p:stCondLst>
                                        </p:cTn>
                                        <p:tgtEl>
                                          <p:spTgt spid="122"/>
                                        </p:tgtEl>
                                        <p:attrNameLst>
                                          <p:attrName>style.visibility</p:attrName>
                                        </p:attrNameLst>
                                      </p:cBhvr>
                                      <p:to>
                                        <p:strVal val="visible"/>
                                      </p:to>
                                    </p:set>
                                    <p:anim calcmode="lin" valueType="num">
                                      <p:cBhvr additive="base">
                                        <p:cTn dur="750"/>
                                        <p:tgtEl>
                                          <p:spTgt spid="12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showMasterSp="0">
  <p:cSld name="9_Custom Layout">
    <p:bg>
      <p:bgPr>
        <a:gradFill>
          <a:gsLst>
            <a:gs pos="0">
              <a:schemeClr val="accent4"/>
            </a:gs>
            <a:gs pos="100000">
              <a:schemeClr val="accent1"/>
            </a:gs>
          </a:gsLst>
          <a:lin ang="2700000" scaled="0"/>
        </a:gradFill>
      </p:bgPr>
    </p:bg>
    <p:spTree>
      <p:nvGrpSpPr>
        <p:cNvPr id="123" name="Shape 123"/>
        <p:cNvGrpSpPr/>
        <p:nvPr/>
      </p:nvGrpSpPr>
      <p:grpSpPr>
        <a:xfrm>
          <a:off x="0" y="0"/>
          <a:ext cx="0" cy="0"/>
          <a:chOff x="0" y="0"/>
          <a:chExt cx="0" cy="0"/>
        </a:xfrm>
      </p:grpSpPr>
      <p:sp>
        <p:nvSpPr>
          <p:cNvPr id="124" name="Google Shape;124;p26"/>
          <p:cNvSpPr/>
          <p:nvPr/>
        </p:nvSpPr>
        <p:spPr>
          <a:xfrm>
            <a:off x="1996440" y="1122997"/>
            <a:ext cx="8199120" cy="4612006"/>
          </a:xfrm>
          <a:prstGeom prst="roundRect">
            <a:avLst>
              <a:gd fmla="val 3384" name="adj"/>
            </a:avLst>
          </a:prstGeom>
          <a:solidFill>
            <a:schemeClr val="lt1">
              <a:alpha val="92941"/>
            </a:schemeClr>
          </a:solidFill>
          <a:ln>
            <a:noFill/>
          </a:ln>
          <a:effectLst>
            <a:outerShdw blurRad="317500" sx="102000" rotWithShape="0" algn="ctr" sy="1020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26"/>
          <p:cNvSpPr/>
          <p:nvPr>
            <p:ph idx="2" type="pic"/>
          </p:nvPr>
        </p:nvSpPr>
        <p:spPr>
          <a:xfrm>
            <a:off x="5665153" y="4022725"/>
            <a:ext cx="861695" cy="861695"/>
          </a:xfrm>
          <a:prstGeom prst="rect">
            <a:avLst/>
          </a:prstGeom>
          <a:solidFill>
            <a:srgbClr val="D8D8D8"/>
          </a:solidFill>
          <a:ln cap="flat" cmpd="sng" w="50800">
            <a:solidFill>
              <a:schemeClr val="accent4"/>
            </a:solidFill>
            <a:prstDash val="solid"/>
            <a:round/>
            <a:headEnd len="sm" w="sm" type="none"/>
            <a:tailEnd len="sm" w="sm" type="none"/>
          </a:ln>
          <a:effectLst>
            <a:outerShdw blurRad="190500" sx="102000" rotWithShape="0" algn="ctr" sy="102000">
              <a:srgbClr val="000000">
                <a:alpha val="20000"/>
              </a:srgbClr>
            </a:outerShdw>
          </a:effectLst>
        </p:spPr>
      </p:sp>
      <p:sp>
        <p:nvSpPr>
          <p:cNvPr id="126" name="Google Shape;126;p26"/>
          <p:cNvSpPr txBox="1"/>
          <p:nvPr/>
        </p:nvSpPr>
        <p:spPr>
          <a:xfrm>
            <a:off x="323850" y="6248580"/>
            <a:ext cx="3562350" cy="39624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2F2F2"/>
              </a:buClr>
              <a:buSzPts val="1400"/>
              <a:buFont typeface="Arial"/>
              <a:buNone/>
            </a:pPr>
            <a:r>
              <a:rPr lang="en-US" sz="1400">
                <a:solidFill>
                  <a:srgbClr val="F2F2F2"/>
                </a:solidFill>
                <a:latin typeface="Lato"/>
                <a:ea typeface="Lato"/>
                <a:cs typeface="Lato"/>
                <a:sym typeface="Lato"/>
              </a:rPr>
              <a:t>www.website.com</a:t>
            </a:r>
            <a:endParaRPr sz="1400">
              <a:solidFill>
                <a:srgbClr val="F2F2F2"/>
              </a:solidFill>
              <a:latin typeface="Lato"/>
              <a:ea typeface="Lato"/>
              <a:cs typeface="Lato"/>
              <a:sym typeface="Lato"/>
            </a:endParaRPr>
          </a:p>
        </p:txBody>
      </p:sp>
      <p:sp>
        <p:nvSpPr>
          <p:cNvPr id="127" name="Google Shape;127;p26"/>
          <p:cNvSpPr txBox="1"/>
          <p:nvPr/>
        </p:nvSpPr>
        <p:spPr>
          <a:xfrm>
            <a:off x="11061700" y="6248581"/>
            <a:ext cx="768350" cy="396239"/>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rgbClr val="F2F2F2"/>
                </a:solidFill>
                <a:latin typeface="Lato"/>
                <a:ea typeface="Lato"/>
                <a:cs typeface="Lato"/>
                <a:sym typeface="Lato"/>
              </a:rPr>
              <a:t>‹#›</a:t>
            </a:fld>
            <a:endParaRPr sz="1400">
              <a:solidFill>
                <a:srgbClr val="F2F2F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750"/>
                                        <p:tgtEl>
                                          <p:spTgt spid="124"/>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ustom Layout">
  <p:cSld name="16_Custom Layout">
    <p:spTree>
      <p:nvGrpSpPr>
        <p:cNvPr id="128" name="Shape 128"/>
        <p:cNvGrpSpPr/>
        <p:nvPr/>
      </p:nvGrpSpPr>
      <p:grpSpPr>
        <a:xfrm>
          <a:off x="0" y="0"/>
          <a:ext cx="0" cy="0"/>
          <a:chOff x="0" y="0"/>
          <a:chExt cx="0" cy="0"/>
        </a:xfrm>
      </p:grpSpPr>
      <p:sp>
        <p:nvSpPr>
          <p:cNvPr id="129" name="Google Shape;129;p27"/>
          <p:cNvSpPr/>
          <p:nvPr/>
        </p:nvSpPr>
        <p:spPr>
          <a:xfrm>
            <a:off x="-227529" y="1917700"/>
            <a:ext cx="6329502" cy="3951852"/>
          </a:xfrm>
          <a:custGeom>
            <a:rect b="b" l="l" r="r" t="t"/>
            <a:pathLst>
              <a:path extrusionOk="0" h="3951852" w="6329502">
                <a:moveTo>
                  <a:pt x="0" y="0"/>
                </a:moveTo>
                <a:lnTo>
                  <a:pt x="4353576" y="0"/>
                </a:lnTo>
                <a:cubicBezTo>
                  <a:pt x="5444850" y="0"/>
                  <a:pt x="6329502" y="884652"/>
                  <a:pt x="6329502" y="1975926"/>
                </a:cubicBezTo>
                <a:cubicBezTo>
                  <a:pt x="6329502" y="3067200"/>
                  <a:pt x="5444850" y="3951852"/>
                  <a:pt x="4353576" y="3951852"/>
                </a:cubicBezTo>
                <a:lnTo>
                  <a:pt x="0" y="3951852"/>
                </a:lnTo>
                <a:close/>
              </a:path>
            </a:pathLst>
          </a:cu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 name="Google Shape;130;p27"/>
          <p:cNvSpPr/>
          <p:nvPr>
            <p:ph idx="2" type="pic"/>
          </p:nvPr>
        </p:nvSpPr>
        <p:spPr>
          <a:xfrm>
            <a:off x="1" y="2038350"/>
            <a:ext cx="5943021" cy="3710552"/>
          </a:xfrm>
          <a:prstGeom prst="rect">
            <a:avLst/>
          </a:prstGeom>
          <a:solidFill>
            <a:srgbClr val="D8D8D8"/>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p:tgtEl>
                                          <p:spTgt spid="1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750"/>
                                        <p:tgtEl>
                                          <p:spTgt spid="12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131" name="Shape 131"/>
        <p:cNvGrpSpPr/>
        <p:nvPr/>
      </p:nvGrpSpPr>
      <p:grpSpPr>
        <a:xfrm>
          <a:off x="0" y="0"/>
          <a:ext cx="0" cy="0"/>
          <a:chOff x="0" y="0"/>
          <a:chExt cx="0" cy="0"/>
        </a:xfrm>
      </p:grpSpPr>
      <p:sp>
        <p:nvSpPr>
          <p:cNvPr id="132" name="Google Shape;132;p28"/>
          <p:cNvSpPr/>
          <p:nvPr>
            <p:ph idx="2" type="pic"/>
          </p:nvPr>
        </p:nvSpPr>
        <p:spPr>
          <a:xfrm>
            <a:off x="798320" y="2513148"/>
            <a:ext cx="2286000" cy="2164080"/>
          </a:xfrm>
          <a:prstGeom prst="rect">
            <a:avLst/>
          </a:prstGeom>
          <a:solidFill>
            <a:srgbClr val="D8D8D8"/>
          </a:solidFill>
          <a:ln>
            <a:noFill/>
          </a:ln>
        </p:spPr>
      </p:sp>
      <p:sp>
        <p:nvSpPr>
          <p:cNvPr id="133" name="Google Shape;133;p28"/>
          <p:cNvSpPr/>
          <p:nvPr>
            <p:ph idx="3" type="pic"/>
          </p:nvPr>
        </p:nvSpPr>
        <p:spPr>
          <a:xfrm>
            <a:off x="3561607" y="2513148"/>
            <a:ext cx="2286000" cy="2164080"/>
          </a:xfrm>
          <a:prstGeom prst="rect">
            <a:avLst/>
          </a:prstGeom>
          <a:solidFill>
            <a:srgbClr val="D8D8D8"/>
          </a:solidFill>
          <a:ln>
            <a:noFill/>
          </a:ln>
        </p:spPr>
      </p:sp>
      <p:sp>
        <p:nvSpPr>
          <p:cNvPr id="134" name="Google Shape;134;p28"/>
          <p:cNvSpPr/>
          <p:nvPr>
            <p:ph idx="4" type="pic"/>
          </p:nvPr>
        </p:nvSpPr>
        <p:spPr>
          <a:xfrm>
            <a:off x="6324894" y="2513148"/>
            <a:ext cx="2286000" cy="2164080"/>
          </a:xfrm>
          <a:prstGeom prst="rect">
            <a:avLst/>
          </a:prstGeom>
          <a:solidFill>
            <a:srgbClr val="D8D8D8"/>
          </a:solidFill>
          <a:ln>
            <a:noFill/>
          </a:ln>
        </p:spPr>
      </p:sp>
      <p:sp>
        <p:nvSpPr>
          <p:cNvPr id="135" name="Google Shape;135;p28"/>
          <p:cNvSpPr/>
          <p:nvPr>
            <p:ph idx="5" type="pic"/>
          </p:nvPr>
        </p:nvSpPr>
        <p:spPr>
          <a:xfrm>
            <a:off x="9088181" y="2513148"/>
            <a:ext cx="2286000" cy="2164080"/>
          </a:xfrm>
          <a:prstGeom prst="rect">
            <a:avLst/>
          </a:prstGeom>
          <a:solidFill>
            <a:srgbClr val="D8D8D8"/>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10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p:tgtEl>
                                          <p:spTgt spid="13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25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p:tgtEl>
                                          <p:spTgt spid="13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5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p:tgtEl>
                                          <p:spTgt spid="13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75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p:tgtEl>
                                          <p:spTgt spid="1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Custom Layout">
  <p:cSld name="21_Custom Layout">
    <p:spTree>
      <p:nvGrpSpPr>
        <p:cNvPr id="136" name="Shape 136"/>
        <p:cNvGrpSpPr/>
        <p:nvPr/>
      </p:nvGrpSpPr>
      <p:grpSpPr>
        <a:xfrm>
          <a:off x="0" y="0"/>
          <a:ext cx="0" cy="0"/>
          <a:chOff x="0" y="0"/>
          <a:chExt cx="0" cy="0"/>
        </a:xfrm>
      </p:grpSpPr>
      <p:sp>
        <p:nvSpPr>
          <p:cNvPr id="137" name="Google Shape;137;p29"/>
          <p:cNvSpPr/>
          <p:nvPr>
            <p:ph idx="2" type="pic"/>
          </p:nvPr>
        </p:nvSpPr>
        <p:spPr>
          <a:xfrm>
            <a:off x="1131998" y="2057400"/>
            <a:ext cx="2220803" cy="3619502"/>
          </a:xfrm>
          <a:prstGeom prst="rect">
            <a:avLst/>
          </a:prstGeom>
          <a:solidFill>
            <a:srgbClr val="D8D8D8"/>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10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p:tgtEl>
                                          <p:spTgt spid="13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Custom Layout">
  <p:cSld name="19_Custom Layout">
    <p:spTree>
      <p:nvGrpSpPr>
        <p:cNvPr id="138" name="Shape 138"/>
        <p:cNvGrpSpPr/>
        <p:nvPr/>
      </p:nvGrpSpPr>
      <p:grpSpPr>
        <a:xfrm>
          <a:off x="0" y="0"/>
          <a:ext cx="0" cy="0"/>
          <a:chOff x="0" y="0"/>
          <a:chExt cx="0" cy="0"/>
        </a:xfrm>
      </p:grpSpPr>
      <p:grpSp>
        <p:nvGrpSpPr>
          <p:cNvPr id="139" name="Google Shape;139;p30"/>
          <p:cNvGrpSpPr/>
          <p:nvPr/>
        </p:nvGrpSpPr>
        <p:grpSpPr>
          <a:xfrm>
            <a:off x="4911090" y="4388495"/>
            <a:ext cx="6633210" cy="1645920"/>
            <a:chOff x="4911090" y="4388495"/>
            <a:chExt cx="6633210" cy="1645920"/>
          </a:xfrm>
        </p:grpSpPr>
        <p:sp>
          <p:nvSpPr>
            <p:cNvPr id="140" name="Google Shape;140;p30"/>
            <p:cNvSpPr/>
            <p:nvPr/>
          </p:nvSpPr>
          <p:spPr>
            <a:xfrm>
              <a:off x="4933950" y="4388495"/>
              <a:ext cx="6610350" cy="1645920"/>
            </a:xfrm>
            <a:prstGeom prst="roundRect">
              <a:avLst>
                <a:gd fmla="val 2259" name="adj"/>
              </a:avLst>
            </a:prstGeom>
            <a:solidFill>
              <a:schemeClr val="lt1"/>
            </a:solidFill>
            <a:ln>
              <a:noFill/>
            </a:ln>
            <a:effectLst>
              <a:outerShdw blurRad="1905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 name="Google Shape;141;p30"/>
            <p:cNvSpPr/>
            <p:nvPr/>
          </p:nvSpPr>
          <p:spPr>
            <a:xfrm>
              <a:off x="4911090" y="4550204"/>
              <a:ext cx="45720" cy="1322502"/>
            </a:xfrm>
            <a:prstGeom prst="roundRect">
              <a:avLst>
                <a:gd fmla="val 50000" name="adj"/>
              </a:avLst>
            </a:prstGeom>
            <a:solidFill>
              <a:schemeClr val="accent3"/>
            </a:solidFill>
            <a:ln>
              <a:noFill/>
            </a:ln>
            <a:effectLst>
              <a:outerShdw blurRad="1905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42" name="Google Shape;142;p30"/>
          <p:cNvGrpSpPr/>
          <p:nvPr/>
        </p:nvGrpSpPr>
        <p:grpSpPr>
          <a:xfrm>
            <a:off x="4911090" y="2606040"/>
            <a:ext cx="6633210" cy="1645920"/>
            <a:chOff x="4911090" y="2606040"/>
            <a:chExt cx="6633210" cy="1645920"/>
          </a:xfrm>
        </p:grpSpPr>
        <p:sp>
          <p:nvSpPr>
            <p:cNvPr id="143" name="Google Shape;143;p30"/>
            <p:cNvSpPr/>
            <p:nvPr/>
          </p:nvSpPr>
          <p:spPr>
            <a:xfrm>
              <a:off x="4933950" y="2606040"/>
              <a:ext cx="6610350" cy="1645920"/>
            </a:xfrm>
            <a:prstGeom prst="roundRect">
              <a:avLst>
                <a:gd fmla="val 2259" name="adj"/>
              </a:avLst>
            </a:prstGeom>
            <a:solidFill>
              <a:schemeClr val="lt1"/>
            </a:solidFill>
            <a:ln>
              <a:noFill/>
            </a:ln>
            <a:effectLst>
              <a:outerShdw blurRad="1905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 name="Google Shape;144;p30"/>
            <p:cNvSpPr/>
            <p:nvPr/>
          </p:nvSpPr>
          <p:spPr>
            <a:xfrm>
              <a:off x="4911090" y="2767749"/>
              <a:ext cx="45720" cy="1322502"/>
            </a:xfrm>
            <a:prstGeom prst="roundRect">
              <a:avLst>
                <a:gd fmla="val 50000" name="adj"/>
              </a:avLst>
            </a:prstGeom>
            <a:solidFill>
              <a:schemeClr val="accent2"/>
            </a:solidFill>
            <a:ln>
              <a:noFill/>
            </a:ln>
            <a:effectLst>
              <a:outerShdw blurRad="1905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45" name="Google Shape;145;p30"/>
          <p:cNvGrpSpPr/>
          <p:nvPr/>
        </p:nvGrpSpPr>
        <p:grpSpPr>
          <a:xfrm>
            <a:off x="4911090" y="823585"/>
            <a:ext cx="6633210" cy="1645920"/>
            <a:chOff x="4911090" y="823585"/>
            <a:chExt cx="6633210" cy="1645920"/>
          </a:xfrm>
        </p:grpSpPr>
        <p:sp>
          <p:nvSpPr>
            <p:cNvPr id="146" name="Google Shape;146;p30"/>
            <p:cNvSpPr/>
            <p:nvPr/>
          </p:nvSpPr>
          <p:spPr>
            <a:xfrm>
              <a:off x="4933950" y="823585"/>
              <a:ext cx="6610350" cy="1645920"/>
            </a:xfrm>
            <a:prstGeom prst="roundRect">
              <a:avLst>
                <a:gd fmla="val 2259" name="adj"/>
              </a:avLst>
            </a:prstGeom>
            <a:solidFill>
              <a:schemeClr val="lt1"/>
            </a:solidFill>
            <a:ln>
              <a:noFill/>
            </a:ln>
            <a:effectLst>
              <a:outerShdw blurRad="1905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30"/>
            <p:cNvSpPr/>
            <p:nvPr/>
          </p:nvSpPr>
          <p:spPr>
            <a:xfrm>
              <a:off x="4911090" y="985294"/>
              <a:ext cx="45720" cy="1322502"/>
            </a:xfrm>
            <a:prstGeom prst="roundRect">
              <a:avLst>
                <a:gd fmla="val 50000" name="adj"/>
              </a:avLst>
            </a:prstGeom>
            <a:solidFill>
              <a:schemeClr val="accent1"/>
            </a:solidFill>
            <a:ln>
              <a:noFill/>
            </a:ln>
            <a:effectLst>
              <a:outerShdw blurRad="1905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8" name="Google Shape;148;p30"/>
          <p:cNvSpPr/>
          <p:nvPr>
            <p:ph idx="2" type="pic"/>
          </p:nvPr>
        </p:nvSpPr>
        <p:spPr>
          <a:xfrm>
            <a:off x="5261610" y="1055995"/>
            <a:ext cx="1158240" cy="1158240"/>
          </a:xfrm>
          <a:prstGeom prst="rect">
            <a:avLst/>
          </a:prstGeom>
          <a:solidFill>
            <a:srgbClr val="D8D8D8"/>
          </a:solidFill>
          <a:ln>
            <a:noFill/>
          </a:ln>
        </p:spPr>
      </p:sp>
      <p:sp>
        <p:nvSpPr>
          <p:cNvPr id="149" name="Google Shape;149;p30"/>
          <p:cNvSpPr/>
          <p:nvPr>
            <p:ph idx="3" type="pic"/>
          </p:nvPr>
        </p:nvSpPr>
        <p:spPr>
          <a:xfrm>
            <a:off x="5261610" y="2849880"/>
            <a:ext cx="1158240" cy="1158240"/>
          </a:xfrm>
          <a:prstGeom prst="rect">
            <a:avLst/>
          </a:prstGeom>
          <a:solidFill>
            <a:srgbClr val="D8D8D8"/>
          </a:solidFill>
          <a:ln>
            <a:noFill/>
          </a:ln>
        </p:spPr>
      </p:sp>
      <p:sp>
        <p:nvSpPr>
          <p:cNvPr id="150" name="Google Shape;150;p30"/>
          <p:cNvSpPr/>
          <p:nvPr>
            <p:ph idx="4" type="pic"/>
          </p:nvPr>
        </p:nvSpPr>
        <p:spPr>
          <a:xfrm>
            <a:off x="5261610" y="4643765"/>
            <a:ext cx="1158240" cy="1158240"/>
          </a:xfrm>
          <a:prstGeom prst="rect">
            <a:avLst/>
          </a:prstGeom>
          <a:solidFill>
            <a:srgbClr val="D8D8D8"/>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150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750"/>
                                        <p:tgtEl>
                                          <p:spTgt spid="1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50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750"/>
                                        <p:tgtEl>
                                          <p:spTgt spid="14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75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p:tgtEl>
                                          <p:spTgt spid="1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75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750"/>
                                        <p:tgtEl>
                                          <p:spTgt spid="14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0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p:tgtEl>
                                          <p:spTgt spid="1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00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750"/>
                                        <p:tgtEl>
                                          <p:spTgt spid="15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Elements">
  <p:cSld name="Blank with Elements">
    <p:spTree>
      <p:nvGrpSpPr>
        <p:cNvPr id="21" name="Shape 21"/>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Custom Layout">
  <p:cSld name="20_Custom Layout">
    <p:spTree>
      <p:nvGrpSpPr>
        <p:cNvPr id="151" name="Shape 151"/>
        <p:cNvGrpSpPr/>
        <p:nvPr/>
      </p:nvGrpSpPr>
      <p:grpSpPr>
        <a:xfrm>
          <a:off x="0" y="0"/>
          <a:ext cx="0" cy="0"/>
          <a:chOff x="0" y="0"/>
          <a:chExt cx="0" cy="0"/>
        </a:xfrm>
      </p:grpSpPr>
      <p:sp>
        <p:nvSpPr>
          <p:cNvPr id="152" name="Google Shape;152;p31"/>
          <p:cNvSpPr/>
          <p:nvPr>
            <p:ph idx="2" type="pic"/>
          </p:nvPr>
        </p:nvSpPr>
        <p:spPr>
          <a:xfrm>
            <a:off x="0" y="0"/>
            <a:ext cx="12192000" cy="5238750"/>
          </a:xfrm>
          <a:prstGeom prst="rect">
            <a:avLst/>
          </a:prstGeom>
          <a:solidFill>
            <a:srgbClr val="D8D8D8"/>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750"/>
                                        <p:tgtEl>
                                          <p:spTgt spid="15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Custom Layout">
  <p:cSld name="22_Custom Layout">
    <p:spTree>
      <p:nvGrpSpPr>
        <p:cNvPr id="153" name="Shape 153"/>
        <p:cNvGrpSpPr/>
        <p:nvPr/>
      </p:nvGrpSpPr>
      <p:grpSpPr>
        <a:xfrm>
          <a:off x="0" y="0"/>
          <a:ext cx="0" cy="0"/>
          <a:chOff x="0" y="0"/>
          <a:chExt cx="0" cy="0"/>
        </a:xfrm>
      </p:grpSpPr>
      <p:sp>
        <p:nvSpPr>
          <p:cNvPr id="154" name="Google Shape;154;p32"/>
          <p:cNvSpPr/>
          <p:nvPr>
            <p:ph idx="2" type="media"/>
          </p:nvPr>
        </p:nvSpPr>
        <p:spPr>
          <a:xfrm>
            <a:off x="0" y="0"/>
            <a:ext cx="12192000" cy="6858000"/>
          </a:xfrm>
          <a:prstGeom prst="rect">
            <a:avLst/>
          </a:prstGeom>
          <a:solidFill>
            <a:srgbClr val="D8D8D8"/>
          </a:solidFill>
          <a:ln>
            <a:noFill/>
          </a:ln>
        </p:spPr>
        <p:txBody>
          <a:bodyPr anchorCtr="0" anchor="ctr" bIns="45700" lIns="91425" spcFirstLastPara="1" rIns="91425" wrap="square" tIns="45700">
            <a:noAutofit/>
          </a:bodyPr>
          <a:lstStyle>
            <a:lvl1pPr lvl="0" marR="0" rtl="0" algn="r">
              <a:lnSpc>
                <a:spcPct val="90000"/>
              </a:lnSpc>
              <a:spcBef>
                <a:spcPts val="1000"/>
              </a:spcBef>
              <a:spcAft>
                <a:spcPts val="0"/>
              </a:spcAft>
              <a:buClr>
                <a:schemeClr val="accent2"/>
              </a:buClr>
              <a:buSzPts val="2800"/>
              <a:buFont typeface="Arial"/>
              <a:buNone/>
              <a:defRPr b="0" i="0" sz="2800" u="none" cap="none" strike="noStrike">
                <a:solidFill>
                  <a:schemeClr val="accent2"/>
                </a:solidFill>
                <a:latin typeface="Lato"/>
                <a:ea typeface="Lato"/>
                <a:cs typeface="Lato"/>
                <a:sym typeface="La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Custom Layout">
  <p:cSld name="27_Custom Layout">
    <p:spTree>
      <p:nvGrpSpPr>
        <p:cNvPr id="155" name="Shape 155"/>
        <p:cNvGrpSpPr/>
        <p:nvPr/>
      </p:nvGrpSpPr>
      <p:grpSpPr>
        <a:xfrm>
          <a:off x="0" y="0"/>
          <a:ext cx="0" cy="0"/>
          <a:chOff x="0" y="0"/>
          <a:chExt cx="0" cy="0"/>
        </a:xfrm>
      </p:grpSpPr>
      <p:sp>
        <p:nvSpPr>
          <p:cNvPr id="156" name="Google Shape;156;p33"/>
          <p:cNvSpPr/>
          <p:nvPr>
            <p:ph idx="2" type="pic"/>
          </p:nvPr>
        </p:nvSpPr>
        <p:spPr>
          <a:xfrm>
            <a:off x="1021080" y="2037007"/>
            <a:ext cx="1463040" cy="1920240"/>
          </a:xfrm>
          <a:prstGeom prst="rect">
            <a:avLst/>
          </a:prstGeom>
          <a:solidFill>
            <a:srgbClr val="D8D8D8"/>
          </a:solidFill>
          <a:ln>
            <a:noFill/>
          </a:ln>
        </p:spPr>
      </p:sp>
      <p:sp>
        <p:nvSpPr>
          <p:cNvPr id="157" name="Google Shape;157;p33"/>
          <p:cNvSpPr/>
          <p:nvPr>
            <p:ph idx="3" type="pic"/>
          </p:nvPr>
        </p:nvSpPr>
        <p:spPr>
          <a:xfrm>
            <a:off x="3192780" y="2037007"/>
            <a:ext cx="1463040" cy="1920240"/>
          </a:xfrm>
          <a:prstGeom prst="rect">
            <a:avLst/>
          </a:prstGeom>
          <a:solidFill>
            <a:srgbClr val="D8D8D8"/>
          </a:solidFill>
          <a:ln>
            <a:noFill/>
          </a:ln>
        </p:spPr>
      </p:sp>
      <p:sp>
        <p:nvSpPr>
          <p:cNvPr id="158" name="Google Shape;158;p33"/>
          <p:cNvSpPr/>
          <p:nvPr>
            <p:ph idx="4" type="pic"/>
          </p:nvPr>
        </p:nvSpPr>
        <p:spPr>
          <a:xfrm>
            <a:off x="5359409" y="2037007"/>
            <a:ext cx="1463040" cy="1920240"/>
          </a:xfrm>
          <a:prstGeom prst="rect">
            <a:avLst/>
          </a:prstGeom>
          <a:solidFill>
            <a:srgbClr val="D8D8D8"/>
          </a:solidFill>
          <a:ln>
            <a:noFill/>
          </a:ln>
        </p:spPr>
      </p:sp>
      <p:sp>
        <p:nvSpPr>
          <p:cNvPr id="159" name="Google Shape;159;p33"/>
          <p:cNvSpPr/>
          <p:nvPr>
            <p:ph idx="5" type="pic"/>
          </p:nvPr>
        </p:nvSpPr>
        <p:spPr>
          <a:xfrm>
            <a:off x="7536180" y="2037007"/>
            <a:ext cx="1463040" cy="1920240"/>
          </a:xfrm>
          <a:prstGeom prst="rect">
            <a:avLst/>
          </a:prstGeom>
          <a:solidFill>
            <a:srgbClr val="D8D8D8"/>
          </a:solidFill>
          <a:ln>
            <a:noFill/>
          </a:ln>
        </p:spPr>
      </p:sp>
      <p:sp>
        <p:nvSpPr>
          <p:cNvPr id="160" name="Google Shape;160;p33"/>
          <p:cNvSpPr/>
          <p:nvPr>
            <p:ph idx="6" type="pic"/>
          </p:nvPr>
        </p:nvSpPr>
        <p:spPr>
          <a:xfrm>
            <a:off x="9707879" y="2037007"/>
            <a:ext cx="1463040" cy="1920240"/>
          </a:xfrm>
          <a:prstGeom prst="rect">
            <a:avLst/>
          </a:prstGeom>
          <a:solidFill>
            <a:srgbClr val="D8D8D8"/>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100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750"/>
                                        <p:tgtEl>
                                          <p:spTgt spid="1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25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750"/>
                                        <p:tgtEl>
                                          <p:spTgt spid="15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50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750"/>
                                        <p:tgtEl>
                                          <p:spTgt spid="1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75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750"/>
                                        <p:tgtEl>
                                          <p:spTgt spid="1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00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750"/>
                                        <p:tgtEl>
                                          <p:spTgt spid="16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_Custom Layout">
  <p:cSld name="36_Custom Layout">
    <p:spTree>
      <p:nvGrpSpPr>
        <p:cNvPr id="161" name="Shape 161"/>
        <p:cNvGrpSpPr/>
        <p:nvPr/>
      </p:nvGrpSpPr>
      <p:grpSpPr>
        <a:xfrm>
          <a:off x="0" y="0"/>
          <a:ext cx="0" cy="0"/>
          <a:chOff x="0" y="0"/>
          <a:chExt cx="0" cy="0"/>
        </a:xfrm>
      </p:grpSpPr>
      <p:sp>
        <p:nvSpPr>
          <p:cNvPr id="162" name="Google Shape;162;p34"/>
          <p:cNvSpPr/>
          <p:nvPr>
            <p:ph idx="2" type="pic"/>
          </p:nvPr>
        </p:nvSpPr>
        <p:spPr>
          <a:xfrm>
            <a:off x="3597130" y="1641947"/>
            <a:ext cx="2069393" cy="2716078"/>
          </a:xfrm>
          <a:prstGeom prst="rect">
            <a:avLst/>
          </a:prstGeom>
          <a:solidFill>
            <a:srgbClr val="D8D8D8"/>
          </a:solidFill>
          <a:ln>
            <a:noFill/>
          </a:ln>
        </p:spPr>
      </p:sp>
      <p:sp>
        <p:nvSpPr>
          <p:cNvPr id="163" name="Google Shape;163;p34"/>
          <p:cNvSpPr/>
          <p:nvPr>
            <p:ph idx="3" type="pic"/>
          </p:nvPr>
        </p:nvSpPr>
        <p:spPr>
          <a:xfrm>
            <a:off x="6525479" y="1641947"/>
            <a:ext cx="2069393" cy="2716078"/>
          </a:xfrm>
          <a:prstGeom prst="rect">
            <a:avLst/>
          </a:prstGeom>
          <a:solidFill>
            <a:srgbClr val="D8D8D8"/>
          </a:solidFill>
          <a:ln>
            <a:noFill/>
          </a:ln>
        </p:spPr>
      </p:sp>
      <p:sp>
        <p:nvSpPr>
          <p:cNvPr id="164" name="Google Shape;164;p34"/>
          <p:cNvSpPr/>
          <p:nvPr>
            <p:ph idx="4" type="pic"/>
          </p:nvPr>
        </p:nvSpPr>
        <p:spPr>
          <a:xfrm>
            <a:off x="9453829" y="1641947"/>
            <a:ext cx="2069393" cy="2716078"/>
          </a:xfrm>
          <a:prstGeom prst="rect">
            <a:avLst/>
          </a:prstGeom>
          <a:solidFill>
            <a:srgbClr val="D8D8D8"/>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180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750"/>
                                        <p:tgtEl>
                                          <p:spTgt spid="16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05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750"/>
                                        <p:tgtEl>
                                          <p:spTgt spid="16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30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750"/>
                                        <p:tgtEl>
                                          <p:spTgt spid="1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_Custom Layout">
  <p:cSld name="37_Custom Layout">
    <p:spTree>
      <p:nvGrpSpPr>
        <p:cNvPr id="165" name="Shape 165"/>
        <p:cNvGrpSpPr/>
        <p:nvPr/>
      </p:nvGrpSpPr>
      <p:grpSpPr>
        <a:xfrm>
          <a:off x="0" y="0"/>
          <a:ext cx="0" cy="0"/>
          <a:chOff x="0" y="0"/>
          <a:chExt cx="0" cy="0"/>
        </a:xfrm>
      </p:grpSpPr>
      <p:sp>
        <p:nvSpPr>
          <p:cNvPr id="166" name="Google Shape;166;p35"/>
          <p:cNvSpPr/>
          <p:nvPr>
            <p:ph idx="2" type="pic"/>
          </p:nvPr>
        </p:nvSpPr>
        <p:spPr>
          <a:xfrm>
            <a:off x="3597130" y="1641947"/>
            <a:ext cx="2069393" cy="2716078"/>
          </a:xfrm>
          <a:prstGeom prst="rect">
            <a:avLst/>
          </a:prstGeom>
          <a:solidFill>
            <a:srgbClr val="D8D8D8"/>
          </a:solidFill>
          <a:ln>
            <a:noFill/>
          </a:ln>
        </p:spPr>
      </p:sp>
      <p:sp>
        <p:nvSpPr>
          <p:cNvPr id="167" name="Google Shape;167;p35"/>
          <p:cNvSpPr/>
          <p:nvPr>
            <p:ph idx="3" type="pic"/>
          </p:nvPr>
        </p:nvSpPr>
        <p:spPr>
          <a:xfrm>
            <a:off x="6525479" y="1641947"/>
            <a:ext cx="2069393" cy="2716078"/>
          </a:xfrm>
          <a:prstGeom prst="rect">
            <a:avLst/>
          </a:prstGeom>
          <a:solidFill>
            <a:srgbClr val="D8D8D8"/>
          </a:solidFill>
          <a:ln>
            <a:noFill/>
          </a:ln>
        </p:spPr>
      </p:sp>
      <p:sp>
        <p:nvSpPr>
          <p:cNvPr id="168" name="Google Shape;168;p35"/>
          <p:cNvSpPr/>
          <p:nvPr>
            <p:ph idx="4" type="pic"/>
          </p:nvPr>
        </p:nvSpPr>
        <p:spPr>
          <a:xfrm>
            <a:off x="9453829" y="1641947"/>
            <a:ext cx="2069393" cy="2716078"/>
          </a:xfrm>
          <a:prstGeom prst="rect">
            <a:avLst/>
          </a:prstGeom>
          <a:solidFill>
            <a:srgbClr val="D8D8D8"/>
          </a:solidFill>
          <a:ln>
            <a:noFill/>
          </a:ln>
        </p:spPr>
      </p:sp>
      <p:sp>
        <p:nvSpPr>
          <p:cNvPr id="169" name="Google Shape;169;p35"/>
          <p:cNvSpPr/>
          <p:nvPr>
            <p:ph idx="5" type="pic"/>
          </p:nvPr>
        </p:nvSpPr>
        <p:spPr>
          <a:xfrm>
            <a:off x="668780" y="1641947"/>
            <a:ext cx="2069393" cy="2716078"/>
          </a:xfrm>
          <a:prstGeom prst="rect">
            <a:avLst/>
          </a:prstGeom>
          <a:solidFill>
            <a:srgbClr val="D8D8D8"/>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69"/>
                                        </p:tgtEl>
                                        <p:attrNameLst>
                                          <p:attrName>style.visibility</p:attrName>
                                        </p:attrNameLst>
                                      </p:cBhvr>
                                      <p:to>
                                        <p:strVal val="visible"/>
                                      </p:to>
                                    </p:set>
                                    <p:anim calcmode="lin" valueType="num">
                                      <p:cBhvr additive="base">
                                        <p:cTn dur="750"/>
                                        <p:tgtEl>
                                          <p:spTgt spid="16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166"/>
                                        </p:tgtEl>
                                        <p:attrNameLst>
                                          <p:attrName>style.visibility</p:attrName>
                                        </p:attrNameLst>
                                      </p:cBhvr>
                                      <p:to>
                                        <p:strVal val="visible"/>
                                      </p:to>
                                    </p:set>
                                    <p:anim calcmode="lin" valueType="num">
                                      <p:cBhvr additive="base">
                                        <p:cTn dur="750"/>
                                        <p:tgtEl>
                                          <p:spTgt spid="1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750"/>
                                        <p:tgtEl>
                                          <p:spTgt spid="16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50"/>
                                  </p:stCondLst>
                                  <p:childTnLst>
                                    <p:set>
                                      <p:cBhvr>
                                        <p:cTn dur="1" fill="hold">
                                          <p:stCondLst>
                                            <p:cond delay="0"/>
                                          </p:stCondLst>
                                        </p:cTn>
                                        <p:tgtEl>
                                          <p:spTgt spid="168"/>
                                        </p:tgtEl>
                                        <p:attrNameLst>
                                          <p:attrName>style.visibility</p:attrName>
                                        </p:attrNameLst>
                                      </p:cBhvr>
                                      <p:to>
                                        <p:strVal val="visible"/>
                                      </p:to>
                                    </p:set>
                                    <p:anim calcmode="lin" valueType="num">
                                      <p:cBhvr additive="base">
                                        <p:cTn dur="750"/>
                                        <p:tgtEl>
                                          <p:spTgt spid="16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_Custom Layout">
  <p:cSld name="38_Custom Layout">
    <p:spTree>
      <p:nvGrpSpPr>
        <p:cNvPr id="170" name="Shape 170"/>
        <p:cNvGrpSpPr/>
        <p:nvPr/>
      </p:nvGrpSpPr>
      <p:grpSpPr>
        <a:xfrm>
          <a:off x="0" y="0"/>
          <a:ext cx="0" cy="0"/>
          <a:chOff x="0" y="0"/>
          <a:chExt cx="0" cy="0"/>
        </a:xfrm>
      </p:grpSpPr>
      <p:sp>
        <p:nvSpPr>
          <p:cNvPr id="171" name="Google Shape;171;p36"/>
          <p:cNvSpPr/>
          <p:nvPr>
            <p:ph idx="2" type="pic"/>
          </p:nvPr>
        </p:nvSpPr>
        <p:spPr>
          <a:xfrm>
            <a:off x="3597130" y="1641947"/>
            <a:ext cx="2069393" cy="2716078"/>
          </a:xfrm>
          <a:prstGeom prst="rect">
            <a:avLst/>
          </a:prstGeom>
          <a:solidFill>
            <a:srgbClr val="D8D8D8"/>
          </a:solidFill>
          <a:ln>
            <a:noFill/>
          </a:ln>
        </p:spPr>
      </p:sp>
      <p:sp>
        <p:nvSpPr>
          <p:cNvPr id="172" name="Google Shape;172;p36"/>
          <p:cNvSpPr/>
          <p:nvPr>
            <p:ph idx="3" type="pic"/>
          </p:nvPr>
        </p:nvSpPr>
        <p:spPr>
          <a:xfrm>
            <a:off x="6525479" y="1641947"/>
            <a:ext cx="2069393" cy="2716078"/>
          </a:xfrm>
          <a:prstGeom prst="rect">
            <a:avLst/>
          </a:prstGeom>
          <a:solidFill>
            <a:srgbClr val="D8D8D8"/>
          </a:solidFill>
          <a:ln>
            <a:noFill/>
          </a:ln>
        </p:spPr>
      </p:sp>
      <p:sp>
        <p:nvSpPr>
          <p:cNvPr id="173" name="Google Shape;173;p36"/>
          <p:cNvSpPr/>
          <p:nvPr>
            <p:ph idx="4" type="pic"/>
          </p:nvPr>
        </p:nvSpPr>
        <p:spPr>
          <a:xfrm>
            <a:off x="668780" y="1641947"/>
            <a:ext cx="2069393" cy="2716078"/>
          </a:xfrm>
          <a:prstGeom prst="rect">
            <a:avLst/>
          </a:prstGeom>
          <a:solidFill>
            <a:srgbClr val="D8D8D8"/>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73"/>
                                        </p:tgtEl>
                                        <p:attrNameLst>
                                          <p:attrName>style.visibility</p:attrName>
                                        </p:attrNameLst>
                                      </p:cBhvr>
                                      <p:to>
                                        <p:strVal val="visible"/>
                                      </p:to>
                                    </p:set>
                                    <p:anim calcmode="lin" valueType="num">
                                      <p:cBhvr additive="base">
                                        <p:cTn dur="750"/>
                                        <p:tgtEl>
                                          <p:spTgt spid="17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171"/>
                                        </p:tgtEl>
                                        <p:attrNameLst>
                                          <p:attrName>style.visibility</p:attrName>
                                        </p:attrNameLst>
                                      </p:cBhvr>
                                      <p:to>
                                        <p:strVal val="visible"/>
                                      </p:to>
                                    </p:set>
                                    <p:anim calcmode="lin" valueType="num">
                                      <p:cBhvr additive="base">
                                        <p:cTn dur="750"/>
                                        <p:tgtEl>
                                          <p:spTgt spid="17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172"/>
                                        </p:tgtEl>
                                        <p:attrNameLst>
                                          <p:attrName>style.visibility</p:attrName>
                                        </p:attrNameLst>
                                      </p:cBhvr>
                                      <p:to>
                                        <p:strVal val="visible"/>
                                      </p:to>
                                    </p:set>
                                    <p:anim calcmode="lin" valueType="num">
                                      <p:cBhvr additive="base">
                                        <p:cTn dur="750"/>
                                        <p:tgtEl>
                                          <p:spTgt spid="17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_Custom Layout">
  <p:cSld name="44_Custom Layout">
    <p:spTree>
      <p:nvGrpSpPr>
        <p:cNvPr id="174" name="Shape 174"/>
        <p:cNvGrpSpPr/>
        <p:nvPr/>
      </p:nvGrpSpPr>
      <p:grpSpPr>
        <a:xfrm>
          <a:off x="0" y="0"/>
          <a:ext cx="0" cy="0"/>
          <a:chOff x="0" y="0"/>
          <a:chExt cx="0" cy="0"/>
        </a:xfrm>
      </p:grpSpPr>
      <p:sp>
        <p:nvSpPr>
          <p:cNvPr id="175" name="Google Shape;175;p37"/>
          <p:cNvSpPr/>
          <p:nvPr>
            <p:ph idx="2" type="pic"/>
          </p:nvPr>
        </p:nvSpPr>
        <p:spPr>
          <a:xfrm>
            <a:off x="6705600" y="1371600"/>
            <a:ext cx="5486400" cy="5486400"/>
          </a:xfrm>
          <a:prstGeom prst="rect">
            <a:avLst/>
          </a:prstGeom>
          <a:solidFill>
            <a:srgbClr val="D8D8D8"/>
          </a:solidFill>
          <a:ln>
            <a:noFill/>
          </a:ln>
          <a:effectLst>
            <a:outerShdw blurRad="190500" rotWithShape="0" algn="br" dir="13500000" dist="38100">
              <a:srgbClr val="000000">
                <a:alpha val="20000"/>
              </a:srgbClr>
            </a:outerShdw>
          </a:effectLst>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750"/>
                                        <p:tgtEl>
                                          <p:spTgt spid="17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_Custom Layout">
  <p:cSld name="45_Custom Layout">
    <p:spTree>
      <p:nvGrpSpPr>
        <p:cNvPr id="176" name="Shape 176"/>
        <p:cNvGrpSpPr/>
        <p:nvPr/>
      </p:nvGrpSpPr>
      <p:grpSpPr>
        <a:xfrm>
          <a:off x="0" y="0"/>
          <a:ext cx="0" cy="0"/>
          <a:chOff x="0" y="0"/>
          <a:chExt cx="0" cy="0"/>
        </a:xfrm>
      </p:grpSpPr>
      <p:sp>
        <p:nvSpPr>
          <p:cNvPr id="177" name="Google Shape;177;p38"/>
          <p:cNvSpPr/>
          <p:nvPr>
            <p:ph idx="2" type="pic"/>
          </p:nvPr>
        </p:nvSpPr>
        <p:spPr>
          <a:xfrm>
            <a:off x="0" y="1371600"/>
            <a:ext cx="5486400" cy="5486400"/>
          </a:xfrm>
          <a:prstGeom prst="rect">
            <a:avLst/>
          </a:prstGeom>
          <a:solidFill>
            <a:srgbClr val="D8D8D8"/>
          </a:solidFill>
          <a:ln>
            <a:noFill/>
          </a:ln>
          <a:effectLst>
            <a:outerShdw blurRad="190500" rotWithShape="0" algn="bl" dir="18900000" dist="38100">
              <a:srgbClr val="000000">
                <a:alpha val="20000"/>
              </a:srgbClr>
            </a:outerShdw>
          </a:effectLst>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_Custom Layout">
  <p:cSld name="46_Custom Layout">
    <p:spTree>
      <p:nvGrpSpPr>
        <p:cNvPr id="178" name="Shape 178"/>
        <p:cNvGrpSpPr/>
        <p:nvPr/>
      </p:nvGrpSpPr>
      <p:grpSpPr>
        <a:xfrm>
          <a:off x="0" y="0"/>
          <a:ext cx="0" cy="0"/>
          <a:chOff x="0" y="0"/>
          <a:chExt cx="0" cy="0"/>
        </a:xfrm>
      </p:grpSpPr>
      <p:sp>
        <p:nvSpPr>
          <p:cNvPr id="179" name="Google Shape;179;p39"/>
          <p:cNvSpPr/>
          <p:nvPr>
            <p:ph idx="2" type="pic"/>
          </p:nvPr>
        </p:nvSpPr>
        <p:spPr>
          <a:xfrm>
            <a:off x="0" y="0"/>
            <a:ext cx="5486400" cy="5486400"/>
          </a:xfrm>
          <a:prstGeom prst="rect">
            <a:avLst/>
          </a:prstGeom>
          <a:solidFill>
            <a:srgbClr val="D8D8D8"/>
          </a:solidFill>
          <a:ln>
            <a:noFill/>
          </a:ln>
          <a:effectLst>
            <a:outerShdw blurRad="190500" rotWithShape="0" algn="tl" dir="2700000" dist="38100">
              <a:srgbClr val="000000">
                <a:alpha val="20000"/>
              </a:srgbClr>
            </a:outerShdw>
          </a:effectLst>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_Custom Layout">
  <p:cSld name="47_Custom Layout">
    <p:spTree>
      <p:nvGrpSpPr>
        <p:cNvPr id="180" name="Shape 180"/>
        <p:cNvGrpSpPr/>
        <p:nvPr/>
      </p:nvGrpSpPr>
      <p:grpSpPr>
        <a:xfrm>
          <a:off x="0" y="0"/>
          <a:ext cx="0" cy="0"/>
          <a:chOff x="0" y="0"/>
          <a:chExt cx="0" cy="0"/>
        </a:xfrm>
      </p:grpSpPr>
      <p:sp>
        <p:nvSpPr>
          <p:cNvPr id="181" name="Google Shape;181;p40"/>
          <p:cNvSpPr/>
          <p:nvPr>
            <p:ph idx="2" type="pic"/>
          </p:nvPr>
        </p:nvSpPr>
        <p:spPr>
          <a:xfrm>
            <a:off x="6705600" y="0"/>
            <a:ext cx="5486400" cy="5486400"/>
          </a:xfrm>
          <a:prstGeom prst="rect">
            <a:avLst/>
          </a:prstGeom>
          <a:solidFill>
            <a:srgbClr val="D8D8D8"/>
          </a:solidFill>
          <a:ln>
            <a:noFill/>
          </a:ln>
          <a:effectLst>
            <a:outerShdw blurRad="190500" rotWithShape="0" algn="tr" dir="8100000" dist="38100">
              <a:srgbClr val="000000">
                <a:alpha val="20000"/>
              </a:srgbClr>
            </a:outerShdw>
          </a:effectLst>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2" name="Shape 22"/>
        <p:cNvGrpSpPr/>
        <p:nvPr/>
      </p:nvGrpSpPr>
      <p:grpSpPr>
        <a:xfrm>
          <a:off x="0" y="0"/>
          <a:ext cx="0" cy="0"/>
          <a:chOff x="0" y="0"/>
          <a:chExt cx="0" cy="0"/>
        </a:xfrm>
      </p:grpSpPr>
      <p:sp>
        <p:nvSpPr>
          <p:cNvPr id="23" name="Google Shape;23;p5"/>
          <p:cNvSpPr/>
          <p:nvPr>
            <p:ph idx="2" type="pic"/>
          </p:nvPr>
        </p:nvSpPr>
        <p:spPr>
          <a:xfrm>
            <a:off x="6334125" y="2913381"/>
            <a:ext cx="1981200" cy="1157226"/>
          </a:xfrm>
          <a:prstGeom prst="roundRect">
            <a:avLst>
              <a:gd fmla="val 3292" name="adj"/>
            </a:avLst>
          </a:prstGeom>
          <a:solidFill>
            <a:srgbClr val="D8D8D8"/>
          </a:solidFill>
          <a:ln cap="flat" cmpd="sng" w="9525">
            <a:solidFill>
              <a:srgbClr val="F2F2F2">
                <a:alpha val="49803"/>
              </a:srgbClr>
            </a:solidFill>
            <a:prstDash val="solid"/>
            <a:round/>
            <a:headEnd len="sm" w="sm" type="none"/>
            <a:tailEnd len="sm" w="sm"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17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p:tgtEl>
                                          <p:spTgt spid="2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Custom Layout" showMasterSp="0">
  <p:cSld name="23_Custom Layout">
    <p:bg>
      <p:bgPr>
        <a:gradFill>
          <a:gsLst>
            <a:gs pos="0">
              <a:schemeClr val="accent4"/>
            </a:gs>
            <a:gs pos="100000">
              <a:schemeClr val="accent1"/>
            </a:gs>
          </a:gsLst>
          <a:lin ang="2700000" scaled="0"/>
        </a:gradFill>
      </p:bgPr>
    </p:bg>
    <p:spTree>
      <p:nvGrpSpPr>
        <p:cNvPr id="182" name="Shape 182"/>
        <p:cNvGrpSpPr/>
        <p:nvPr/>
      </p:nvGrpSpPr>
      <p:grpSpPr>
        <a:xfrm>
          <a:off x="0" y="0"/>
          <a:ext cx="0" cy="0"/>
          <a:chOff x="0" y="0"/>
          <a:chExt cx="0" cy="0"/>
        </a:xfrm>
      </p:grpSpPr>
      <p:sp>
        <p:nvSpPr>
          <p:cNvPr id="183" name="Google Shape;183;p41"/>
          <p:cNvSpPr txBox="1"/>
          <p:nvPr/>
        </p:nvSpPr>
        <p:spPr>
          <a:xfrm>
            <a:off x="323850" y="6248580"/>
            <a:ext cx="3562350" cy="39624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2F2F2"/>
              </a:buClr>
              <a:buSzPts val="1400"/>
              <a:buFont typeface="Arial"/>
              <a:buNone/>
            </a:pPr>
            <a:r>
              <a:rPr lang="en-US" sz="1400">
                <a:solidFill>
                  <a:srgbClr val="F2F2F2"/>
                </a:solidFill>
                <a:latin typeface="Lato"/>
                <a:ea typeface="Lato"/>
                <a:cs typeface="Lato"/>
                <a:sym typeface="Lato"/>
              </a:rPr>
              <a:t>www.website.com</a:t>
            </a:r>
            <a:endParaRPr sz="1400">
              <a:solidFill>
                <a:srgbClr val="F2F2F2"/>
              </a:solidFill>
              <a:latin typeface="Lato"/>
              <a:ea typeface="Lato"/>
              <a:cs typeface="Lato"/>
              <a:sym typeface="Lato"/>
            </a:endParaRPr>
          </a:p>
        </p:txBody>
      </p:sp>
      <p:sp>
        <p:nvSpPr>
          <p:cNvPr id="184" name="Google Shape;184;p41"/>
          <p:cNvSpPr txBox="1"/>
          <p:nvPr/>
        </p:nvSpPr>
        <p:spPr>
          <a:xfrm>
            <a:off x="11061700" y="6248581"/>
            <a:ext cx="768350" cy="396239"/>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rgbClr val="F2F2F2"/>
                </a:solidFill>
                <a:latin typeface="Lato"/>
                <a:ea typeface="Lato"/>
                <a:cs typeface="Lato"/>
                <a:sym typeface="Lato"/>
              </a:rPr>
              <a:t>‹#›</a:t>
            </a:fld>
            <a:endParaRPr sz="1400">
              <a:solidFill>
                <a:srgbClr val="F2F2F2"/>
              </a:solidFill>
              <a:latin typeface="Lato"/>
              <a:ea typeface="Lato"/>
              <a:cs typeface="Lato"/>
              <a:sym typeface="Lato"/>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6_Custom Layout">
    <p:spTree>
      <p:nvGrpSpPr>
        <p:cNvPr id="185" name="Shape 185"/>
        <p:cNvGrpSpPr/>
        <p:nvPr/>
      </p:nvGrpSpPr>
      <p:grpSpPr>
        <a:xfrm>
          <a:off x="0" y="0"/>
          <a:ext cx="0" cy="0"/>
          <a:chOff x="0" y="0"/>
          <a:chExt cx="0" cy="0"/>
        </a:xfrm>
      </p:grpSpPr>
      <p:sp>
        <p:nvSpPr>
          <p:cNvPr id="186" name="Google Shape;186;p42"/>
          <p:cNvSpPr/>
          <p:nvPr>
            <p:ph idx="2" type="pic"/>
          </p:nvPr>
        </p:nvSpPr>
        <p:spPr>
          <a:xfrm>
            <a:off x="4891311" y="1138463"/>
            <a:ext cx="7300689" cy="4581074"/>
          </a:xfrm>
          <a:prstGeom prst="rect">
            <a:avLst/>
          </a:prstGeom>
          <a:solidFill>
            <a:srgbClr val="D8D8D8"/>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86"/>
                                        </p:tgtEl>
                                        <p:attrNameLst>
                                          <p:attrName>style.visibility</p:attrName>
                                        </p:attrNameLst>
                                      </p:cBhvr>
                                      <p:to>
                                        <p:strVal val="visible"/>
                                      </p:to>
                                    </p:set>
                                    <p:anim calcmode="lin" valueType="num">
                                      <p:cBhvr additive="base">
                                        <p:cTn dur="750"/>
                                        <p:tgtEl>
                                          <p:spTgt spid="18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Custom Layout">
  <p:cSld name="28_Custom Layout">
    <p:spTree>
      <p:nvGrpSpPr>
        <p:cNvPr id="187" name="Shape 187"/>
        <p:cNvGrpSpPr/>
        <p:nvPr/>
      </p:nvGrpSpPr>
      <p:grpSpPr>
        <a:xfrm>
          <a:off x="0" y="0"/>
          <a:ext cx="0" cy="0"/>
          <a:chOff x="0" y="0"/>
          <a:chExt cx="0" cy="0"/>
        </a:xfrm>
      </p:grpSpPr>
      <p:sp>
        <p:nvSpPr>
          <p:cNvPr id="188" name="Google Shape;188;p43"/>
          <p:cNvSpPr/>
          <p:nvPr>
            <p:ph idx="2" type="pic"/>
          </p:nvPr>
        </p:nvSpPr>
        <p:spPr>
          <a:xfrm>
            <a:off x="1085850" y="1190625"/>
            <a:ext cx="9048750" cy="4434840"/>
          </a:xfrm>
          <a:prstGeom prst="rect">
            <a:avLst/>
          </a:prstGeom>
          <a:solidFill>
            <a:srgbClr val="D8D8D8"/>
          </a:solidFill>
          <a:ln>
            <a:noFill/>
          </a:ln>
          <a:effectLst>
            <a:outerShdw blurRad="190500" rotWithShape="0" algn="tr" dir="8100000" dist="38100">
              <a:srgbClr val="000000">
                <a:alpha val="20000"/>
              </a:srgbClr>
            </a:outerShdw>
          </a:effectLst>
        </p:spPr>
      </p:sp>
      <p:sp>
        <p:nvSpPr>
          <p:cNvPr id="189" name="Google Shape;189;p43"/>
          <p:cNvSpPr/>
          <p:nvPr>
            <p:ph idx="3" type="pic"/>
          </p:nvPr>
        </p:nvSpPr>
        <p:spPr>
          <a:xfrm>
            <a:off x="8743950" y="2346960"/>
            <a:ext cx="1775460" cy="2164080"/>
          </a:xfrm>
          <a:prstGeom prst="rect">
            <a:avLst/>
          </a:prstGeom>
          <a:solidFill>
            <a:srgbClr val="D8D8D8"/>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750"/>
                                        <p:tgtEl>
                                          <p:spTgt spid="1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750"/>
                                  </p:stCondLst>
                                  <p:childTnLst>
                                    <p:set>
                                      <p:cBhvr>
                                        <p:cTn dur="1" fill="hold">
                                          <p:stCondLst>
                                            <p:cond delay="0"/>
                                          </p:stCondLst>
                                        </p:cTn>
                                        <p:tgtEl>
                                          <p:spTgt spid="189"/>
                                        </p:tgtEl>
                                        <p:attrNameLst>
                                          <p:attrName>style.visibility</p:attrName>
                                        </p:attrNameLst>
                                      </p:cBhvr>
                                      <p:to>
                                        <p:strVal val="visible"/>
                                      </p:to>
                                    </p:set>
                                    <p:anim calcmode="lin" valueType="num">
                                      <p:cBhvr additive="base">
                                        <p:cTn dur="750"/>
                                        <p:tgtEl>
                                          <p:spTgt spid="18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Custom Layout">
  <p:cSld name="29_Custom Layout">
    <p:spTree>
      <p:nvGrpSpPr>
        <p:cNvPr id="190" name="Shape 190"/>
        <p:cNvGrpSpPr/>
        <p:nvPr/>
      </p:nvGrpSpPr>
      <p:grpSpPr>
        <a:xfrm>
          <a:off x="0" y="0"/>
          <a:ext cx="0" cy="0"/>
          <a:chOff x="0" y="0"/>
          <a:chExt cx="0" cy="0"/>
        </a:xfrm>
      </p:grpSpPr>
      <p:sp>
        <p:nvSpPr>
          <p:cNvPr id="191" name="Google Shape;191;p44"/>
          <p:cNvSpPr/>
          <p:nvPr/>
        </p:nvSpPr>
        <p:spPr>
          <a:xfrm>
            <a:off x="0" y="0"/>
            <a:ext cx="8276989" cy="6858000"/>
          </a:xfrm>
          <a:custGeom>
            <a:rect b="b" l="l" r="r" t="t"/>
            <a:pathLst>
              <a:path extrusionOk="0" h="6858000" w="8276989">
                <a:moveTo>
                  <a:pt x="0" y="0"/>
                </a:moveTo>
                <a:lnTo>
                  <a:pt x="4847989" y="0"/>
                </a:lnTo>
                <a:cubicBezTo>
                  <a:pt x="6741773" y="0"/>
                  <a:pt x="8276989" y="1535216"/>
                  <a:pt x="8276989" y="3429000"/>
                </a:cubicBezTo>
                <a:cubicBezTo>
                  <a:pt x="8276989" y="5322784"/>
                  <a:pt x="6741773" y="6858000"/>
                  <a:pt x="4847989" y="6858000"/>
                </a:cubicBezTo>
                <a:lnTo>
                  <a:pt x="0" y="6858000"/>
                </a:lnTo>
                <a:close/>
              </a:path>
            </a:pathLst>
          </a:custGeom>
          <a:gradFill>
            <a:gsLst>
              <a:gs pos="0">
                <a:schemeClr val="accent4"/>
              </a:gs>
              <a:gs pos="100000">
                <a:schemeClr val="accen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92" name="Google Shape;192;p44"/>
          <p:cNvPicPr preferRelativeResize="0"/>
          <p:nvPr/>
        </p:nvPicPr>
        <p:blipFill rotWithShape="1">
          <a:blip r:embed="rId2">
            <a:alphaModFix/>
          </a:blip>
          <a:srcRect b="0" l="0" r="0" t="0"/>
          <a:stretch/>
        </p:blipFill>
        <p:spPr>
          <a:xfrm>
            <a:off x="4706517" y="1104416"/>
            <a:ext cx="2778966" cy="4649168"/>
          </a:xfrm>
          <a:prstGeom prst="rect">
            <a:avLst/>
          </a:prstGeom>
          <a:noFill/>
          <a:ln>
            <a:noFill/>
          </a:ln>
          <a:effectLst>
            <a:outerShdw blurRad="190500" rotWithShape="0" algn="r" dir="10800000" dist="38100">
              <a:srgbClr val="000000">
                <a:alpha val="20000"/>
              </a:srgbClr>
            </a:outerShdw>
          </a:effectLst>
        </p:spPr>
      </p:pic>
      <p:sp>
        <p:nvSpPr>
          <p:cNvPr id="193" name="Google Shape;193;p44"/>
          <p:cNvSpPr/>
          <p:nvPr>
            <p:ph idx="2" type="pic"/>
          </p:nvPr>
        </p:nvSpPr>
        <p:spPr>
          <a:xfrm>
            <a:off x="5151120" y="2346960"/>
            <a:ext cx="1775460" cy="2164080"/>
          </a:xfrm>
          <a:prstGeom prst="rect">
            <a:avLst/>
          </a:prstGeom>
          <a:solidFill>
            <a:srgbClr val="D8D8D8"/>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91"/>
                                        </p:tgtEl>
                                        <p:attrNameLst>
                                          <p:attrName>style.visibility</p:attrName>
                                        </p:attrNameLst>
                                      </p:cBhvr>
                                      <p:to>
                                        <p:strVal val="visible"/>
                                      </p:to>
                                    </p:set>
                                    <p:anim calcmode="lin" valueType="num">
                                      <p:cBhvr additive="base">
                                        <p:cTn dur="750"/>
                                        <p:tgtEl>
                                          <p:spTgt spid="1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750"/>
                                        <p:tgtEl>
                                          <p:spTgt spid="1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750"/>
                                        <p:tgtEl>
                                          <p:spTgt spid="19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_Custom Layout">
  <p:cSld name="30_Custom Layout">
    <p:spTree>
      <p:nvGrpSpPr>
        <p:cNvPr id="194" name="Shape 194"/>
        <p:cNvGrpSpPr/>
        <p:nvPr/>
      </p:nvGrpSpPr>
      <p:grpSpPr>
        <a:xfrm>
          <a:off x="0" y="0"/>
          <a:ext cx="0" cy="0"/>
          <a:chOff x="0" y="0"/>
          <a:chExt cx="0" cy="0"/>
        </a:xfrm>
      </p:grpSpPr>
      <p:sp>
        <p:nvSpPr>
          <p:cNvPr id="195" name="Google Shape;195;p45"/>
          <p:cNvSpPr/>
          <p:nvPr/>
        </p:nvSpPr>
        <p:spPr>
          <a:xfrm>
            <a:off x="6111240" y="0"/>
            <a:ext cx="6080760" cy="6858000"/>
          </a:xfrm>
          <a:prstGeom prst="rect">
            <a:avLst/>
          </a:prstGeom>
          <a:gradFill>
            <a:gsLst>
              <a:gs pos="0">
                <a:schemeClr val="accent4"/>
              </a:gs>
              <a:gs pos="100000">
                <a:schemeClr val="accen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96" name="Google Shape;196;p45"/>
          <p:cNvPicPr preferRelativeResize="0"/>
          <p:nvPr/>
        </p:nvPicPr>
        <p:blipFill rotWithShape="1">
          <a:blip r:embed="rId2">
            <a:alphaModFix/>
          </a:blip>
          <a:srcRect b="0" l="0" r="0" t="0"/>
          <a:stretch/>
        </p:blipFill>
        <p:spPr>
          <a:xfrm>
            <a:off x="4792394" y="885410"/>
            <a:ext cx="2607212" cy="5087180"/>
          </a:xfrm>
          <a:prstGeom prst="rect">
            <a:avLst/>
          </a:prstGeom>
          <a:noFill/>
          <a:ln>
            <a:noFill/>
          </a:ln>
          <a:effectLst>
            <a:outerShdw blurRad="317500" rotWithShape="0" algn="t" dir="5400000" dist="101600">
              <a:srgbClr val="000000">
                <a:alpha val="20000"/>
              </a:srgbClr>
            </a:outerShdw>
          </a:effectLst>
        </p:spPr>
      </p:pic>
      <p:sp>
        <p:nvSpPr>
          <p:cNvPr id="197" name="Google Shape;197;p45"/>
          <p:cNvSpPr/>
          <p:nvPr>
            <p:ph idx="2" type="pic"/>
          </p:nvPr>
        </p:nvSpPr>
        <p:spPr>
          <a:xfrm>
            <a:off x="5019676" y="1495425"/>
            <a:ext cx="2152650" cy="3800475"/>
          </a:xfrm>
          <a:prstGeom prst="rect">
            <a:avLst/>
          </a:prstGeom>
          <a:solidFill>
            <a:srgbClr val="D8D8D8"/>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750"/>
                                        <p:tgtEl>
                                          <p:spTgt spid="19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750"/>
                                        <p:tgtEl>
                                          <p:spTgt spid="1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750"/>
                                        <p:tgtEl>
                                          <p:spTgt spid="19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Custom Layout">
  <p:cSld name="31_Custom Layout">
    <p:spTree>
      <p:nvGrpSpPr>
        <p:cNvPr id="198" name="Shape 198"/>
        <p:cNvGrpSpPr/>
        <p:nvPr/>
      </p:nvGrpSpPr>
      <p:grpSpPr>
        <a:xfrm>
          <a:off x="0" y="0"/>
          <a:ext cx="0" cy="0"/>
          <a:chOff x="0" y="0"/>
          <a:chExt cx="0" cy="0"/>
        </a:xfrm>
      </p:grpSpPr>
      <p:sp>
        <p:nvSpPr>
          <p:cNvPr id="199" name="Google Shape;199;p46"/>
          <p:cNvSpPr/>
          <p:nvPr/>
        </p:nvSpPr>
        <p:spPr>
          <a:xfrm>
            <a:off x="1085851" y="1190625"/>
            <a:ext cx="7326630" cy="4434840"/>
          </a:xfrm>
          <a:prstGeom prst="roundRect">
            <a:avLst>
              <a:gd fmla="val 7127" name="adj"/>
            </a:avLst>
          </a:prstGeom>
          <a:gradFill>
            <a:gsLst>
              <a:gs pos="0">
                <a:srgbClr val="4EA6DC">
                  <a:alpha val="89803"/>
                </a:srgbClr>
              </a:gs>
              <a:gs pos="100000">
                <a:srgbClr val="9D30FF">
                  <a:alpha val="89803"/>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00" name="Google Shape;200;p46"/>
          <p:cNvPicPr preferRelativeResize="0"/>
          <p:nvPr/>
        </p:nvPicPr>
        <p:blipFill rotWithShape="1">
          <a:blip r:embed="rId2">
            <a:alphaModFix/>
          </a:blip>
          <a:srcRect b="0" l="0" r="0" t="0"/>
          <a:stretch/>
        </p:blipFill>
        <p:spPr>
          <a:xfrm>
            <a:off x="1599028" y="885410"/>
            <a:ext cx="2607212" cy="5087180"/>
          </a:xfrm>
          <a:prstGeom prst="rect">
            <a:avLst/>
          </a:prstGeom>
          <a:noFill/>
          <a:ln>
            <a:noFill/>
          </a:ln>
          <a:effectLst>
            <a:outerShdw blurRad="190500" rotWithShape="0" algn="l" dist="38100">
              <a:srgbClr val="000000">
                <a:alpha val="20000"/>
              </a:srgbClr>
            </a:outerShdw>
          </a:effectLst>
        </p:spPr>
      </p:pic>
      <p:sp>
        <p:nvSpPr>
          <p:cNvPr id="201" name="Google Shape;201;p46"/>
          <p:cNvSpPr/>
          <p:nvPr>
            <p:ph idx="2" type="pic"/>
          </p:nvPr>
        </p:nvSpPr>
        <p:spPr>
          <a:xfrm>
            <a:off x="1826310" y="1495425"/>
            <a:ext cx="2152650" cy="3800475"/>
          </a:xfrm>
          <a:prstGeom prst="rect">
            <a:avLst/>
          </a:prstGeom>
          <a:solidFill>
            <a:srgbClr val="D8D8D8"/>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750"/>
                                        <p:tgtEl>
                                          <p:spTgt spid="1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25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750"/>
                                        <p:tgtEl>
                                          <p:spTgt spid="20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750"/>
                                        <p:tgtEl>
                                          <p:spTgt spid="20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Custom Layout">
  <p:cSld name="32_Custom Layout">
    <p:spTree>
      <p:nvGrpSpPr>
        <p:cNvPr id="202" name="Shape 202"/>
        <p:cNvGrpSpPr/>
        <p:nvPr/>
      </p:nvGrpSpPr>
      <p:grpSpPr>
        <a:xfrm>
          <a:off x="0" y="0"/>
          <a:ext cx="0" cy="0"/>
          <a:chOff x="0" y="0"/>
          <a:chExt cx="0" cy="0"/>
        </a:xfrm>
      </p:grpSpPr>
      <p:pic>
        <p:nvPicPr>
          <p:cNvPr id="203" name="Google Shape;203;p47"/>
          <p:cNvPicPr preferRelativeResize="0"/>
          <p:nvPr/>
        </p:nvPicPr>
        <p:blipFill rotWithShape="1">
          <a:blip r:embed="rId2">
            <a:alphaModFix/>
          </a:blip>
          <a:srcRect b="0" l="0" r="0" t="0"/>
          <a:stretch/>
        </p:blipFill>
        <p:spPr>
          <a:xfrm>
            <a:off x="577129" y="990328"/>
            <a:ext cx="6567341" cy="4877345"/>
          </a:xfrm>
          <a:prstGeom prst="rect">
            <a:avLst/>
          </a:prstGeom>
          <a:noFill/>
          <a:ln>
            <a:noFill/>
          </a:ln>
          <a:effectLst>
            <a:outerShdw blurRad="190500" rotWithShape="0" algn="r" dir="10800000" dist="38100">
              <a:srgbClr val="000000">
                <a:alpha val="9803"/>
              </a:srgbClr>
            </a:outerShdw>
          </a:effectLst>
        </p:spPr>
      </p:pic>
      <p:sp>
        <p:nvSpPr>
          <p:cNvPr id="204" name="Google Shape;204;p47"/>
          <p:cNvSpPr/>
          <p:nvPr>
            <p:ph idx="2" type="pic"/>
          </p:nvPr>
        </p:nvSpPr>
        <p:spPr>
          <a:xfrm>
            <a:off x="1487713" y="1648340"/>
            <a:ext cx="4746171" cy="3561319"/>
          </a:xfrm>
          <a:prstGeom prst="rect">
            <a:avLst/>
          </a:prstGeom>
          <a:solidFill>
            <a:srgbClr val="D8D8D8"/>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75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750"/>
                                        <p:tgtEl>
                                          <p:spTgt spid="2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75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750"/>
                                        <p:tgtEl>
                                          <p:spTgt spid="20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Custom Layout">
  <p:cSld name="33_Custom Layout">
    <p:spTree>
      <p:nvGrpSpPr>
        <p:cNvPr id="205" name="Shape 205"/>
        <p:cNvGrpSpPr/>
        <p:nvPr/>
      </p:nvGrpSpPr>
      <p:grpSpPr>
        <a:xfrm>
          <a:off x="0" y="0"/>
          <a:ext cx="0" cy="0"/>
          <a:chOff x="0" y="0"/>
          <a:chExt cx="0" cy="0"/>
        </a:xfrm>
      </p:grpSpPr>
      <p:pic>
        <p:nvPicPr>
          <p:cNvPr id="206" name="Google Shape;206;p48"/>
          <p:cNvPicPr preferRelativeResize="0"/>
          <p:nvPr/>
        </p:nvPicPr>
        <p:blipFill rotWithShape="1">
          <a:blip r:embed="rId2">
            <a:alphaModFix/>
          </a:blip>
          <a:srcRect b="6480" l="0" r="0" t="0"/>
          <a:stretch/>
        </p:blipFill>
        <p:spPr>
          <a:xfrm>
            <a:off x="1630680" y="1861534"/>
            <a:ext cx="8930640" cy="4672616"/>
          </a:xfrm>
          <a:prstGeom prst="rect">
            <a:avLst/>
          </a:prstGeom>
          <a:noFill/>
          <a:ln>
            <a:noFill/>
          </a:ln>
        </p:spPr>
      </p:pic>
      <p:sp>
        <p:nvSpPr>
          <p:cNvPr id="207" name="Google Shape;207;p48"/>
          <p:cNvSpPr/>
          <p:nvPr>
            <p:ph idx="2" type="pic"/>
          </p:nvPr>
        </p:nvSpPr>
        <p:spPr>
          <a:xfrm>
            <a:off x="3302000" y="2095500"/>
            <a:ext cx="5651500" cy="3524250"/>
          </a:xfrm>
          <a:prstGeom prst="rect">
            <a:avLst/>
          </a:prstGeom>
          <a:solidFill>
            <a:srgbClr val="D8D8D8"/>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06"/>
                                        </p:tgtEl>
                                        <p:attrNameLst>
                                          <p:attrName>style.visibility</p:attrName>
                                        </p:attrNameLst>
                                      </p:cBhvr>
                                      <p:to>
                                        <p:strVal val="visible"/>
                                      </p:to>
                                    </p:set>
                                    <p:anim calcmode="lin" valueType="num">
                                      <p:cBhvr additive="base">
                                        <p:cTn dur="750"/>
                                        <p:tgtEl>
                                          <p:spTgt spid="20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750"/>
                                        <p:tgtEl>
                                          <p:spTgt spid="20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Custom Layout">
  <p:cSld name="34_Custom Layout">
    <p:spTree>
      <p:nvGrpSpPr>
        <p:cNvPr id="208" name="Shape 208"/>
        <p:cNvGrpSpPr/>
        <p:nvPr/>
      </p:nvGrpSpPr>
      <p:grpSpPr>
        <a:xfrm>
          <a:off x="0" y="0"/>
          <a:ext cx="0" cy="0"/>
          <a:chOff x="0" y="0"/>
          <a:chExt cx="0" cy="0"/>
        </a:xfrm>
      </p:grpSpPr>
      <p:sp>
        <p:nvSpPr>
          <p:cNvPr id="209" name="Google Shape;209;p49"/>
          <p:cNvSpPr/>
          <p:nvPr>
            <p:ph idx="2" type="pic"/>
          </p:nvPr>
        </p:nvSpPr>
        <p:spPr>
          <a:xfrm>
            <a:off x="7561468" y="1355000"/>
            <a:ext cx="3012664" cy="1878682"/>
          </a:xfrm>
          <a:prstGeom prst="rect">
            <a:avLst/>
          </a:prstGeom>
          <a:solidFill>
            <a:srgbClr val="D8D8D8"/>
          </a:solidFill>
          <a:ln>
            <a:noFill/>
          </a:ln>
        </p:spPr>
      </p:sp>
      <p:sp>
        <p:nvSpPr>
          <p:cNvPr id="210" name="Google Shape;210;p49"/>
          <p:cNvSpPr/>
          <p:nvPr>
            <p:ph idx="3" type="pic"/>
          </p:nvPr>
        </p:nvSpPr>
        <p:spPr>
          <a:xfrm>
            <a:off x="1784785" y="1355000"/>
            <a:ext cx="3012664" cy="1878682"/>
          </a:xfrm>
          <a:prstGeom prst="rect">
            <a:avLst/>
          </a:prstGeom>
          <a:solidFill>
            <a:srgbClr val="D8D8D8"/>
          </a:solidFill>
          <a:ln>
            <a:noFill/>
          </a:ln>
        </p:spPr>
      </p:sp>
      <p:sp>
        <p:nvSpPr>
          <p:cNvPr id="211" name="Google Shape;211;p49"/>
          <p:cNvSpPr/>
          <p:nvPr>
            <p:ph idx="4" type="pic"/>
          </p:nvPr>
        </p:nvSpPr>
        <p:spPr>
          <a:xfrm>
            <a:off x="4247131" y="1119782"/>
            <a:ext cx="3761238" cy="2345490"/>
          </a:xfrm>
          <a:prstGeom prst="rect">
            <a:avLst/>
          </a:prstGeom>
          <a:solidFill>
            <a:srgbClr val="D8D8D8"/>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750"/>
                                        <p:tgtEl>
                                          <p:spTgt spid="21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750"/>
                                        <p:tgtEl>
                                          <p:spTgt spid="20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750"/>
                                        <p:tgtEl>
                                          <p:spTgt spid="21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_Custom Layout">
  <p:cSld name="35_Custom Layout">
    <p:spTree>
      <p:nvGrpSpPr>
        <p:cNvPr id="212" name="Shape 212"/>
        <p:cNvGrpSpPr/>
        <p:nvPr/>
      </p:nvGrpSpPr>
      <p:grpSpPr>
        <a:xfrm>
          <a:off x="0" y="0"/>
          <a:ext cx="0" cy="0"/>
          <a:chOff x="0" y="0"/>
          <a:chExt cx="0" cy="0"/>
        </a:xfrm>
      </p:grpSpPr>
      <p:sp>
        <p:nvSpPr>
          <p:cNvPr id="213" name="Google Shape;213;p50"/>
          <p:cNvSpPr/>
          <p:nvPr/>
        </p:nvSpPr>
        <p:spPr>
          <a:xfrm>
            <a:off x="4891311" y="1219200"/>
            <a:ext cx="8093529" cy="4419600"/>
          </a:xfrm>
          <a:prstGeom prst="roundRect">
            <a:avLst>
              <a:gd fmla="val 4618" name="adj"/>
            </a:avLst>
          </a:prstGeom>
          <a:gradFill>
            <a:gsLst>
              <a:gs pos="0">
                <a:schemeClr val="accent4"/>
              </a:gs>
              <a:gs pos="100000">
                <a:schemeClr val="accent1"/>
              </a:gs>
            </a:gsLst>
            <a:lin ang="2700000" scaled="0"/>
          </a:gradFill>
          <a:ln>
            <a:noFill/>
          </a:ln>
          <a:effectLst>
            <a:outerShdw blurRad="1905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14" name="Google Shape;214;p50"/>
          <p:cNvGrpSpPr/>
          <p:nvPr/>
        </p:nvGrpSpPr>
        <p:grpSpPr>
          <a:xfrm>
            <a:off x="5164392" y="1485900"/>
            <a:ext cx="6160002" cy="3886200"/>
            <a:chOff x="5164392" y="1485900"/>
            <a:chExt cx="6160002" cy="3886200"/>
          </a:xfrm>
        </p:grpSpPr>
        <p:grpSp>
          <p:nvGrpSpPr>
            <p:cNvPr id="215" name="Google Shape;215;p50"/>
            <p:cNvGrpSpPr/>
            <p:nvPr/>
          </p:nvGrpSpPr>
          <p:grpSpPr>
            <a:xfrm>
              <a:off x="5164392" y="1485900"/>
              <a:ext cx="6160002" cy="3886200"/>
              <a:chOff x="3863703" y="1988457"/>
              <a:chExt cx="4785361" cy="3018972"/>
            </a:xfrm>
          </p:grpSpPr>
          <p:sp>
            <p:nvSpPr>
              <p:cNvPr id="216" name="Google Shape;216;p50"/>
              <p:cNvSpPr/>
              <p:nvPr/>
            </p:nvSpPr>
            <p:spPr>
              <a:xfrm rot="10800000">
                <a:off x="3863704" y="2305245"/>
                <a:ext cx="4785360" cy="2702184"/>
              </a:xfrm>
              <a:prstGeom prst="round2SameRect">
                <a:avLst>
                  <a:gd fmla="val 5082" name="adj1"/>
                  <a:gd fmla="val 0" name="adj2"/>
                </a:avLst>
              </a:prstGeom>
              <a:gradFill>
                <a:gsLst>
                  <a:gs pos="0">
                    <a:srgbClr val="F2F2F2"/>
                  </a:gs>
                  <a:gs pos="100000">
                    <a:srgbClr val="E8E8E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 name="Google Shape;217;p50"/>
              <p:cNvSpPr/>
              <p:nvPr/>
            </p:nvSpPr>
            <p:spPr>
              <a:xfrm>
                <a:off x="3863703" y="1988457"/>
                <a:ext cx="4785360" cy="320040"/>
              </a:xfrm>
              <a:prstGeom prst="round2SameRect">
                <a:avLst>
                  <a:gd fmla="val 40625" name="adj1"/>
                  <a:gd fmla="val 0" name="adj2"/>
                </a:avLst>
              </a:prstGeom>
              <a:gradFill>
                <a:gsLst>
                  <a:gs pos="0">
                    <a:srgbClr val="F2F2F2"/>
                  </a:gs>
                  <a:gs pos="100000">
                    <a:srgbClr val="E8E8E8"/>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18" name="Google Shape;218;p50"/>
            <p:cNvGrpSpPr/>
            <p:nvPr/>
          </p:nvGrpSpPr>
          <p:grpSpPr>
            <a:xfrm>
              <a:off x="5333483" y="1626494"/>
              <a:ext cx="585970" cy="130786"/>
              <a:chOff x="5188343" y="1626494"/>
              <a:chExt cx="585970" cy="130786"/>
            </a:xfrm>
          </p:grpSpPr>
          <p:sp>
            <p:nvSpPr>
              <p:cNvPr id="219" name="Google Shape;219;p50"/>
              <p:cNvSpPr/>
              <p:nvPr/>
            </p:nvSpPr>
            <p:spPr>
              <a:xfrm>
                <a:off x="5643527" y="1626494"/>
                <a:ext cx="130786" cy="130786"/>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p50"/>
              <p:cNvSpPr/>
              <p:nvPr/>
            </p:nvSpPr>
            <p:spPr>
              <a:xfrm>
                <a:off x="5188343" y="1626494"/>
                <a:ext cx="130786" cy="130786"/>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p50"/>
              <p:cNvSpPr/>
              <p:nvPr/>
            </p:nvSpPr>
            <p:spPr>
              <a:xfrm>
                <a:off x="5415934" y="1626494"/>
                <a:ext cx="130786" cy="130786"/>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2" name="Google Shape;222;p50"/>
            <p:cNvSpPr/>
            <p:nvPr/>
          </p:nvSpPr>
          <p:spPr>
            <a:xfrm>
              <a:off x="6139562" y="1561334"/>
              <a:ext cx="4209660" cy="235414"/>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595959"/>
                </a:solidFill>
                <a:latin typeface="Calibri"/>
                <a:ea typeface="Calibri"/>
                <a:cs typeface="Calibri"/>
                <a:sym typeface="Calibri"/>
              </a:endParaRPr>
            </a:p>
          </p:txBody>
        </p:sp>
      </p:grpSp>
      <p:sp>
        <p:nvSpPr>
          <p:cNvPr id="223" name="Google Shape;223;p50"/>
          <p:cNvSpPr/>
          <p:nvPr>
            <p:ph idx="2" type="pic"/>
          </p:nvPr>
        </p:nvSpPr>
        <p:spPr>
          <a:xfrm>
            <a:off x="5164392" y="1870235"/>
            <a:ext cx="6160000" cy="3280820"/>
          </a:xfrm>
          <a:prstGeom prst="rect">
            <a:avLst/>
          </a:prstGeom>
          <a:solidFill>
            <a:srgbClr val="D8D8D8"/>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13"/>
                                        </p:tgtEl>
                                        <p:attrNameLst>
                                          <p:attrName>style.visibility</p:attrName>
                                        </p:attrNameLst>
                                      </p:cBhvr>
                                      <p:to>
                                        <p:strVal val="visible"/>
                                      </p:to>
                                    </p:set>
                                    <p:anim calcmode="lin" valueType="num">
                                      <p:cBhvr additive="base">
                                        <p:cTn dur="750"/>
                                        <p:tgtEl>
                                          <p:spTgt spid="2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750"/>
                                        <p:tgtEl>
                                          <p:spTgt spid="2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
                                  </p:stCondLst>
                                  <p:childTnLst>
                                    <p:set>
                                      <p:cBhvr>
                                        <p:cTn dur="1" fill="hold">
                                          <p:stCondLst>
                                            <p:cond delay="0"/>
                                          </p:stCondLst>
                                        </p:cTn>
                                        <p:tgtEl>
                                          <p:spTgt spid="223"/>
                                        </p:tgtEl>
                                        <p:attrNameLst>
                                          <p:attrName>style.visibility</p:attrName>
                                        </p:attrNameLst>
                                      </p:cBhvr>
                                      <p:to>
                                        <p:strVal val="visible"/>
                                      </p:to>
                                    </p:set>
                                    <p:anim calcmode="lin" valueType="num">
                                      <p:cBhvr additive="base">
                                        <p:cTn dur="750"/>
                                        <p:tgtEl>
                                          <p:spTgt spid="22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4" name="Shape 24"/>
        <p:cNvGrpSpPr/>
        <p:nvPr/>
      </p:nvGrpSpPr>
      <p:grpSpPr>
        <a:xfrm>
          <a:off x="0" y="0"/>
          <a:ext cx="0" cy="0"/>
          <a:chOff x="0" y="0"/>
          <a:chExt cx="0" cy="0"/>
        </a:xfrm>
      </p:grpSpPr>
      <p:sp>
        <p:nvSpPr>
          <p:cNvPr id="25" name="Google Shape;25;p6"/>
          <p:cNvSpPr/>
          <p:nvPr/>
        </p:nvSpPr>
        <p:spPr>
          <a:xfrm>
            <a:off x="0" y="0"/>
            <a:ext cx="7306495" cy="5657850"/>
          </a:xfrm>
          <a:custGeom>
            <a:rect b="b" l="l" r="r" t="t"/>
            <a:pathLst>
              <a:path extrusionOk="0" h="5753100" w="7429500">
                <a:moveTo>
                  <a:pt x="0" y="0"/>
                </a:moveTo>
                <a:lnTo>
                  <a:pt x="7396163" y="0"/>
                </a:lnTo>
                <a:lnTo>
                  <a:pt x="7402797" y="52210"/>
                </a:lnTo>
                <a:cubicBezTo>
                  <a:pt x="7420455" y="226081"/>
                  <a:pt x="7429500" y="402497"/>
                  <a:pt x="7429500" y="581025"/>
                </a:cubicBezTo>
                <a:cubicBezTo>
                  <a:pt x="7429500" y="3437483"/>
                  <a:pt x="5113883" y="5753100"/>
                  <a:pt x="2257425" y="5753100"/>
                </a:cubicBezTo>
                <a:cubicBezTo>
                  <a:pt x="1454047" y="5753100"/>
                  <a:pt x="693449" y="5569931"/>
                  <a:pt x="15117" y="5243077"/>
                </a:cubicBezTo>
                <a:lnTo>
                  <a:pt x="0" y="5235335"/>
                </a:lnTo>
                <a:close/>
              </a:path>
            </a:pathLst>
          </a:custGeom>
          <a:gradFill>
            <a:gsLst>
              <a:gs pos="0">
                <a:schemeClr val="accent4"/>
              </a:gs>
              <a:gs pos="100000">
                <a:schemeClr val="accent1"/>
              </a:gs>
            </a:gsLst>
            <a:lin ang="5400000" scaled="0"/>
          </a:gradFill>
          <a:ln>
            <a:noFill/>
          </a:ln>
          <a:effectLst>
            <a:outerShdw blurRad="190500" rotWithShape="0" algn="br" dir="135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 name="Google Shape;26;p6"/>
          <p:cNvSpPr/>
          <p:nvPr>
            <p:ph idx="2" type="pic"/>
          </p:nvPr>
        </p:nvSpPr>
        <p:spPr>
          <a:xfrm>
            <a:off x="0" y="1"/>
            <a:ext cx="7058025" cy="5381625"/>
          </a:xfrm>
          <a:prstGeom prst="rect">
            <a:avLst/>
          </a:prstGeom>
          <a:solidFill>
            <a:srgbClr val="D8D8D8"/>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p:tgtEl>
                                          <p:spTgt spid="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p:tgtEl>
                                          <p:spTgt spid="2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_Custom Layout">
  <p:cSld name="41_Custom Layout">
    <p:spTree>
      <p:nvGrpSpPr>
        <p:cNvPr id="224" name="Shape 224"/>
        <p:cNvGrpSpPr/>
        <p:nvPr/>
      </p:nvGrpSpPr>
      <p:grpSpPr>
        <a:xfrm>
          <a:off x="0" y="0"/>
          <a:ext cx="0" cy="0"/>
          <a:chOff x="0" y="0"/>
          <a:chExt cx="0" cy="0"/>
        </a:xfrm>
      </p:grpSpPr>
      <p:sp>
        <p:nvSpPr>
          <p:cNvPr id="225" name="Google Shape;225;p51"/>
          <p:cNvSpPr/>
          <p:nvPr/>
        </p:nvSpPr>
        <p:spPr>
          <a:xfrm>
            <a:off x="0" y="0"/>
            <a:ext cx="381000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26" name="Google Shape;226;p51"/>
          <p:cNvPicPr preferRelativeResize="0"/>
          <p:nvPr/>
        </p:nvPicPr>
        <p:blipFill rotWithShape="1">
          <a:blip r:embed="rId2">
            <a:alphaModFix/>
          </a:blip>
          <a:srcRect b="0" l="0" r="0" t="0"/>
          <a:stretch/>
        </p:blipFill>
        <p:spPr>
          <a:xfrm>
            <a:off x="1028700" y="1431141"/>
            <a:ext cx="5562600" cy="10853718"/>
          </a:xfrm>
          <a:prstGeom prst="rect">
            <a:avLst/>
          </a:prstGeom>
          <a:noFill/>
          <a:ln>
            <a:noFill/>
          </a:ln>
          <a:effectLst>
            <a:outerShdw blurRad="317500" rotWithShape="0" algn="t" dir="5400000" dist="101600">
              <a:srgbClr val="000000">
                <a:alpha val="20000"/>
              </a:srgbClr>
            </a:outerShdw>
          </a:effectLst>
        </p:spPr>
      </p:pic>
      <p:sp>
        <p:nvSpPr>
          <p:cNvPr id="227" name="Google Shape;227;p51"/>
          <p:cNvSpPr/>
          <p:nvPr>
            <p:ph idx="2" type="pic"/>
          </p:nvPr>
        </p:nvSpPr>
        <p:spPr>
          <a:xfrm>
            <a:off x="1513615" y="2713273"/>
            <a:ext cx="4592772" cy="8108480"/>
          </a:xfrm>
          <a:prstGeom prst="rect">
            <a:avLst/>
          </a:prstGeom>
          <a:solidFill>
            <a:srgbClr val="D8D8D8"/>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750"/>
                                        <p:tgtEl>
                                          <p:spTgt spid="225"/>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2" presetSubtype="4">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750"/>
                                        <p:tgtEl>
                                          <p:spTgt spid="22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750"/>
                                        <p:tgtEl>
                                          <p:spTgt spid="22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_Custom Layout">
  <p:cSld name="42_Custom Layout">
    <p:spTree>
      <p:nvGrpSpPr>
        <p:cNvPr id="228" name="Shape 228"/>
        <p:cNvGrpSpPr/>
        <p:nvPr/>
      </p:nvGrpSpPr>
      <p:grpSpPr>
        <a:xfrm>
          <a:off x="0" y="0"/>
          <a:ext cx="0" cy="0"/>
          <a:chOff x="0" y="0"/>
          <a:chExt cx="0" cy="0"/>
        </a:xfrm>
      </p:grpSpPr>
      <p:sp>
        <p:nvSpPr>
          <p:cNvPr id="229" name="Google Shape;229;p52"/>
          <p:cNvSpPr/>
          <p:nvPr/>
        </p:nvSpPr>
        <p:spPr>
          <a:xfrm>
            <a:off x="0" y="0"/>
            <a:ext cx="3810000" cy="6858000"/>
          </a:xfrm>
          <a:prstGeom prst="rect">
            <a:avLst/>
          </a:prstGeom>
          <a:gradFill>
            <a:gsLst>
              <a:gs pos="0">
                <a:schemeClr val="accent4"/>
              </a:gs>
              <a:gs pos="100000">
                <a:schemeClr val="accen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30" name="Google Shape;230;p52"/>
          <p:cNvPicPr preferRelativeResize="0"/>
          <p:nvPr/>
        </p:nvPicPr>
        <p:blipFill rotWithShape="1">
          <a:blip r:embed="rId2">
            <a:alphaModFix/>
          </a:blip>
          <a:srcRect b="0" l="0" r="0" t="0"/>
          <a:stretch/>
        </p:blipFill>
        <p:spPr>
          <a:xfrm>
            <a:off x="1028700" y="-5426859"/>
            <a:ext cx="5562600" cy="10853718"/>
          </a:xfrm>
          <a:prstGeom prst="rect">
            <a:avLst/>
          </a:prstGeom>
          <a:noFill/>
          <a:ln>
            <a:noFill/>
          </a:ln>
          <a:effectLst>
            <a:outerShdw blurRad="317500" rotWithShape="0" algn="t" dir="5400000" dist="101600">
              <a:srgbClr val="000000">
                <a:alpha val="20000"/>
              </a:srgbClr>
            </a:outerShdw>
          </a:effectLst>
        </p:spPr>
      </p:pic>
      <p:sp>
        <p:nvSpPr>
          <p:cNvPr id="231" name="Google Shape;231;p52"/>
          <p:cNvSpPr/>
          <p:nvPr>
            <p:ph idx="2" type="pic"/>
          </p:nvPr>
        </p:nvSpPr>
        <p:spPr>
          <a:xfrm>
            <a:off x="1513615" y="-4144727"/>
            <a:ext cx="4592772" cy="8108480"/>
          </a:xfrm>
          <a:prstGeom prst="rect">
            <a:avLst/>
          </a:prstGeom>
          <a:solidFill>
            <a:srgbClr val="D8D8D8"/>
          </a:solid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_Custom Layout">
  <p:cSld name="43_Custom Layout">
    <p:spTree>
      <p:nvGrpSpPr>
        <p:cNvPr id="232" name="Shape 232"/>
        <p:cNvGrpSpPr/>
        <p:nvPr/>
      </p:nvGrpSpPr>
      <p:grpSpPr>
        <a:xfrm>
          <a:off x="0" y="0"/>
          <a:ext cx="0" cy="0"/>
          <a:chOff x="0" y="0"/>
          <a:chExt cx="0" cy="0"/>
        </a:xfrm>
      </p:grpSpPr>
      <p:sp>
        <p:nvSpPr>
          <p:cNvPr id="233" name="Google Shape;233;p53"/>
          <p:cNvSpPr/>
          <p:nvPr>
            <p:ph idx="2" type="pic"/>
          </p:nvPr>
        </p:nvSpPr>
        <p:spPr>
          <a:xfrm>
            <a:off x="4771890" y="-2783049"/>
            <a:ext cx="8545220" cy="8545220"/>
          </a:xfrm>
          <a:prstGeom prst="rect">
            <a:avLst/>
          </a:prstGeom>
          <a:solidFill>
            <a:srgbClr val="D8D8D8"/>
          </a:solidFill>
          <a:ln cap="flat" cmpd="sng" w="254000">
            <a:solidFill>
              <a:schemeClr val="accent1"/>
            </a:solidFill>
            <a:prstDash val="solid"/>
            <a:round/>
            <a:headEnd len="sm" w="sm" type="none"/>
            <a:tailEnd len="sm" w="sm"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750"/>
                                        <p:tgtEl>
                                          <p:spTgt spid="23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34" name="Shape 234"/>
        <p:cNvGrpSpPr/>
        <p:nvPr/>
      </p:nvGrpSpPr>
      <p:grpSpPr>
        <a:xfrm>
          <a:off x="0" y="0"/>
          <a:ext cx="0" cy="0"/>
          <a:chOff x="0" y="0"/>
          <a:chExt cx="0" cy="0"/>
        </a:xfrm>
      </p:grpSpPr>
      <p:sp>
        <p:nvSpPr>
          <p:cNvPr id="235" name="Google Shape;235;p5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6" name="Google Shape;236;p54"/>
          <p:cNvSpPr txBox="1"/>
          <p:nvPr>
            <p:ph idx="11" type="ftr"/>
          </p:nvPr>
        </p:nvSpPr>
        <p:spPr>
          <a:xfrm>
            <a:off x="4038600" y="6356350"/>
            <a:ext cx="4114800" cy="365100"/>
          </a:xfrm>
          <a:prstGeom prst="rect">
            <a:avLst/>
          </a:prstGeom>
          <a:noFill/>
          <a:ln>
            <a:noFill/>
          </a:ln>
        </p:spPr>
        <p:txBody>
          <a:bodyPr anchorCtr="1"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43" name="Shape 243"/>
        <p:cNvGrpSpPr/>
        <p:nvPr/>
      </p:nvGrpSpPr>
      <p:grpSpPr>
        <a:xfrm>
          <a:off x="0" y="0"/>
          <a:ext cx="0" cy="0"/>
          <a:chOff x="0" y="0"/>
          <a:chExt cx="0" cy="0"/>
        </a:xfrm>
      </p:grpSpPr>
      <p:sp>
        <p:nvSpPr>
          <p:cNvPr id="244" name="Google Shape;244;p5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5" name="Google Shape;245;p56"/>
          <p:cNvSpPr txBox="1"/>
          <p:nvPr>
            <p:ph idx="11" type="ftr"/>
          </p:nvPr>
        </p:nvSpPr>
        <p:spPr>
          <a:xfrm>
            <a:off x="4038600" y="6356350"/>
            <a:ext cx="4114800" cy="365100"/>
          </a:xfrm>
          <a:prstGeom prst="rect">
            <a:avLst/>
          </a:prstGeom>
          <a:noFill/>
          <a:ln>
            <a:noFill/>
          </a:ln>
        </p:spPr>
        <p:txBody>
          <a:bodyPr anchorCtr="1"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27" name="Shape 27"/>
        <p:cNvGrpSpPr/>
        <p:nvPr/>
      </p:nvGrpSpPr>
      <p:grpSpPr>
        <a:xfrm>
          <a:off x="0" y="0"/>
          <a:ext cx="0" cy="0"/>
          <a:chOff x="0" y="0"/>
          <a:chExt cx="0" cy="0"/>
        </a:xfrm>
      </p:grpSpPr>
      <p:sp>
        <p:nvSpPr>
          <p:cNvPr id="28" name="Google Shape;28;p7"/>
          <p:cNvSpPr/>
          <p:nvPr/>
        </p:nvSpPr>
        <p:spPr>
          <a:xfrm rot="10800000">
            <a:off x="4885504" y="1200150"/>
            <a:ext cx="7306495" cy="5657850"/>
          </a:xfrm>
          <a:custGeom>
            <a:rect b="b" l="l" r="r" t="t"/>
            <a:pathLst>
              <a:path extrusionOk="0" h="5753100" w="7429500">
                <a:moveTo>
                  <a:pt x="0" y="0"/>
                </a:moveTo>
                <a:lnTo>
                  <a:pt x="7396163" y="0"/>
                </a:lnTo>
                <a:lnTo>
                  <a:pt x="7402797" y="52210"/>
                </a:lnTo>
                <a:cubicBezTo>
                  <a:pt x="7420455" y="226081"/>
                  <a:pt x="7429500" y="402497"/>
                  <a:pt x="7429500" y="581025"/>
                </a:cubicBezTo>
                <a:cubicBezTo>
                  <a:pt x="7429500" y="3437483"/>
                  <a:pt x="5113883" y="5753100"/>
                  <a:pt x="2257425" y="5753100"/>
                </a:cubicBezTo>
                <a:cubicBezTo>
                  <a:pt x="1454047" y="5753100"/>
                  <a:pt x="693449" y="5569931"/>
                  <a:pt x="15117" y="5243077"/>
                </a:cubicBezTo>
                <a:lnTo>
                  <a:pt x="0" y="5235335"/>
                </a:lnTo>
                <a:close/>
              </a:path>
            </a:pathLst>
          </a:custGeom>
          <a:gradFill>
            <a:gsLst>
              <a:gs pos="0">
                <a:schemeClr val="accent4"/>
              </a:gs>
              <a:gs pos="100000">
                <a:schemeClr val="accent1"/>
              </a:gs>
            </a:gsLst>
            <a:lin ang="5400000" scaled="0"/>
          </a:gradFill>
          <a:ln>
            <a:noFill/>
          </a:ln>
          <a:effectLst>
            <a:outerShdw blurRad="190500" rotWithShape="0" algn="br" dir="135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 name="Google Shape;29;p7"/>
          <p:cNvSpPr/>
          <p:nvPr>
            <p:ph idx="2" type="pic"/>
          </p:nvPr>
        </p:nvSpPr>
        <p:spPr>
          <a:xfrm>
            <a:off x="5133976" y="1476375"/>
            <a:ext cx="7058025" cy="5381625"/>
          </a:xfrm>
          <a:prstGeom prst="rect">
            <a:avLst/>
          </a:prstGeom>
          <a:solidFill>
            <a:srgbClr val="D8D8D8"/>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750"/>
                                        <p:tgtEl>
                                          <p:spTgt spid="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750"/>
                                        <p:tgtEl>
                                          <p:spTgt spid="2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ustom Layout">
  <p:cSld name="15_Custom Layout">
    <p:spTree>
      <p:nvGrpSpPr>
        <p:cNvPr id="30" name="Shape 30"/>
        <p:cNvGrpSpPr/>
        <p:nvPr/>
      </p:nvGrpSpPr>
      <p:grpSpPr>
        <a:xfrm>
          <a:off x="0" y="0"/>
          <a:ext cx="0" cy="0"/>
          <a:chOff x="0" y="0"/>
          <a:chExt cx="0" cy="0"/>
        </a:xfrm>
      </p:grpSpPr>
      <p:sp>
        <p:nvSpPr>
          <p:cNvPr id="31" name="Google Shape;31;p8"/>
          <p:cNvSpPr/>
          <p:nvPr>
            <p:ph idx="2" type="pic"/>
          </p:nvPr>
        </p:nvSpPr>
        <p:spPr>
          <a:xfrm>
            <a:off x="4519840" y="2243278"/>
            <a:ext cx="3152320" cy="3152318"/>
          </a:xfrm>
          <a:prstGeom prst="rect">
            <a:avLst/>
          </a:prstGeom>
          <a:solidFill>
            <a:srgbClr val="D8D8D8"/>
          </a:solidFill>
          <a:ln cap="flat" cmpd="sng" w="152400">
            <a:solidFill>
              <a:schemeClr val="accent4"/>
            </a:solidFill>
            <a:prstDash val="solid"/>
            <a:round/>
            <a:headEnd len="sm" w="sm" type="none"/>
            <a:tailEnd len="sm" w="sm" type="none"/>
          </a:ln>
          <a:effectLst>
            <a:outerShdw blurRad="190500" sx="102000" rotWithShape="0" algn="ctr" sy="102000">
              <a:srgbClr val="000000">
                <a:alpha val="20000"/>
              </a:srgbClr>
            </a:outerShdw>
          </a:effectLst>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750"/>
                                        <p:tgtEl>
                                          <p:spTgt spid="3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32" name="Shape 32"/>
        <p:cNvGrpSpPr/>
        <p:nvPr/>
      </p:nvGrpSpPr>
      <p:grpSpPr>
        <a:xfrm>
          <a:off x="0" y="0"/>
          <a:ext cx="0" cy="0"/>
          <a:chOff x="0" y="0"/>
          <a:chExt cx="0" cy="0"/>
        </a:xfrm>
      </p:grpSpPr>
      <p:sp>
        <p:nvSpPr>
          <p:cNvPr id="33" name="Google Shape;33;p9"/>
          <p:cNvSpPr/>
          <p:nvPr>
            <p:ph idx="2" type="pic"/>
          </p:nvPr>
        </p:nvSpPr>
        <p:spPr>
          <a:xfrm>
            <a:off x="7924800" y="2237010"/>
            <a:ext cx="3200400" cy="3200400"/>
          </a:xfrm>
          <a:prstGeom prst="rect">
            <a:avLst/>
          </a:prstGeom>
          <a:solidFill>
            <a:srgbClr val="D8D8D8"/>
          </a:solidFill>
          <a:ln cap="flat" cmpd="sng" w="9525">
            <a:solidFill>
              <a:srgbClr val="F2F2F2">
                <a:alpha val="49803"/>
              </a:srgbClr>
            </a:solidFill>
            <a:prstDash val="solid"/>
            <a:round/>
            <a:headEnd len="sm" w="sm" type="none"/>
            <a:tailEnd len="sm" w="sm" type="none"/>
          </a:ln>
        </p:spPr>
      </p:sp>
      <p:sp>
        <p:nvSpPr>
          <p:cNvPr id="34" name="Google Shape;34;p9"/>
          <p:cNvSpPr/>
          <p:nvPr>
            <p:ph idx="3" type="pic"/>
          </p:nvPr>
        </p:nvSpPr>
        <p:spPr>
          <a:xfrm>
            <a:off x="1066800" y="2237010"/>
            <a:ext cx="3200400" cy="3200400"/>
          </a:xfrm>
          <a:prstGeom prst="rect">
            <a:avLst/>
          </a:prstGeom>
          <a:solidFill>
            <a:srgbClr val="D8D8D8"/>
          </a:solidFill>
          <a:ln cap="flat" cmpd="sng" w="9525">
            <a:solidFill>
              <a:srgbClr val="F2F2F2">
                <a:alpha val="49803"/>
              </a:srgbClr>
            </a:solidFill>
            <a:prstDash val="solid"/>
            <a:round/>
            <a:headEnd len="sm" w="sm" type="none"/>
            <a:tailEnd len="sm" w="sm"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1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750"/>
                                        <p:tgtEl>
                                          <p:spTgt spid="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750"/>
                                        <p:tgtEl>
                                          <p:spTgt spid="3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Custom Layout">
  <p:cSld name="25_Custom Layout">
    <p:spTree>
      <p:nvGrpSpPr>
        <p:cNvPr id="35" name="Shape 35"/>
        <p:cNvGrpSpPr/>
        <p:nvPr/>
      </p:nvGrpSpPr>
      <p:grpSpPr>
        <a:xfrm>
          <a:off x="0" y="0"/>
          <a:ext cx="0" cy="0"/>
          <a:chOff x="0" y="0"/>
          <a:chExt cx="0" cy="0"/>
        </a:xfrm>
      </p:grpSpPr>
      <p:sp>
        <p:nvSpPr>
          <p:cNvPr id="36" name="Google Shape;36;p10"/>
          <p:cNvSpPr/>
          <p:nvPr>
            <p:ph idx="2" type="pic"/>
          </p:nvPr>
        </p:nvSpPr>
        <p:spPr>
          <a:xfrm>
            <a:off x="-1" y="3228975"/>
            <a:ext cx="3629025" cy="3629025"/>
          </a:xfrm>
          <a:prstGeom prst="rect">
            <a:avLst/>
          </a:prstGeom>
          <a:solidFill>
            <a:srgbClr val="D8D8D8"/>
          </a:solidFill>
          <a:ln cap="flat" cmpd="sng" w="190500">
            <a:solidFill>
              <a:schemeClr val="accent4"/>
            </a:solidFill>
            <a:prstDash val="solid"/>
            <a:miter lim="800000"/>
            <a:headEnd len="sm" w="sm" type="none"/>
            <a:tailEnd len="sm" w="sm" type="none"/>
          </a:ln>
        </p:spPr>
      </p:sp>
      <p:sp>
        <p:nvSpPr>
          <p:cNvPr id="37" name="Google Shape;37;p10"/>
          <p:cNvSpPr/>
          <p:nvPr>
            <p:ph idx="3" type="pic"/>
          </p:nvPr>
        </p:nvSpPr>
        <p:spPr>
          <a:xfrm>
            <a:off x="8058150" y="0"/>
            <a:ext cx="4133850" cy="4133850"/>
          </a:xfrm>
          <a:prstGeom prst="rect">
            <a:avLst/>
          </a:prstGeom>
          <a:solidFill>
            <a:srgbClr val="D8D8D8"/>
          </a:solidFill>
          <a:ln cap="flat" cmpd="sng" w="190500">
            <a:solidFill>
              <a:schemeClr val="accent4"/>
            </a:solidFill>
            <a:prstDash val="solid"/>
            <a:miter lim="800000"/>
            <a:headEnd len="sm" w="sm" type="none"/>
            <a:tailEnd len="sm" w="sm"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750"/>
                                        <p:tgtEl>
                                          <p:spTgt spid="3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p:tgtEl>
                                          <p:spTgt spid="3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54"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54.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323850" y="6248580"/>
            <a:ext cx="3562350" cy="39624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BFBFBF"/>
              </a:buClr>
              <a:buSzPts val="1400"/>
              <a:buFont typeface="Arial"/>
              <a:buNone/>
            </a:pPr>
            <a:r>
              <a:rPr b="0" i="0" lang="en-US" sz="1400" u="none" cap="none" strike="noStrike">
                <a:solidFill>
                  <a:srgbClr val="BFBFBF"/>
                </a:solidFill>
                <a:latin typeface="Lato"/>
                <a:ea typeface="Lato"/>
                <a:cs typeface="Lato"/>
                <a:sym typeface="Lato"/>
              </a:rPr>
              <a:t>www.website.com</a:t>
            </a:r>
            <a:endParaRPr b="0" i="0" sz="1400" u="none" cap="none" strike="noStrike">
              <a:solidFill>
                <a:srgbClr val="BFBFBF"/>
              </a:solidFill>
              <a:latin typeface="Lato"/>
              <a:ea typeface="Lato"/>
              <a:cs typeface="Lato"/>
              <a:sym typeface="Lato"/>
            </a:endParaRPr>
          </a:p>
        </p:txBody>
      </p:sp>
      <p:grpSp>
        <p:nvGrpSpPr>
          <p:cNvPr id="7" name="Google Shape;7;p1"/>
          <p:cNvGrpSpPr/>
          <p:nvPr/>
        </p:nvGrpSpPr>
        <p:grpSpPr>
          <a:xfrm>
            <a:off x="11202670" y="323850"/>
            <a:ext cx="646430" cy="137160"/>
            <a:chOff x="10993120" y="457200"/>
            <a:chExt cx="646430" cy="137160"/>
          </a:xfrm>
        </p:grpSpPr>
        <p:sp>
          <p:nvSpPr>
            <p:cNvPr id="8" name="Google Shape;8;p1"/>
            <p:cNvSpPr/>
            <p:nvPr/>
          </p:nvSpPr>
          <p:spPr>
            <a:xfrm flipH="1">
              <a:off x="11247755" y="457200"/>
              <a:ext cx="137160" cy="137160"/>
            </a:xfrm>
            <a:prstGeom prst="ellipse">
              <a:avLst/>
            </a:prstGeom>
            <a:gradFill>
              <a:gsLst>
                <a:gs pos="0">
                  <a:srgbClr val="4EA6DC">
                    <a:alpha val="20000"/>
                  </a:srgbClr>
                </a:gs>
                <a:gs pos="100000">
                  <a:srgbClr val="9D30FF">
                    <a:alpha val="20000"/>
                  </a:srgbClr>
                </a:gs>
              </a:gsLst>
              <a:lin ang="7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 name="Google Shape;9;p1"/>
            <p:cNvSpPr/>
            <p:nvPr/>
          </p:nvSpPr>
          <p:spPr>
            <a:xfrm flipH="1">
              <a:off x="10993120" y="457200"/>
              <a:ext cx="137160" cy="137160"/>
            </a:xfrm>
            <a:prstGeom prst="ellipse">
              <a:avLst/>
            </a:prstGeom>
            <a:gradFill>
              <a:gsLst>
                <a:gs pos="0">
                  <a:srgbClr val="4EA6DC">
                    <a:alpha val="20000"/>
                  </a:srgbClr>
                </a:gs>
                <a:gs pos="100000">
                  <a:srgbClr val="9D30FF">
                    <a:alpha val="20000"/>
                  </a:srgbClr>
                </a:gs>
              </a:gsLst>
              <a:lin ang="7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 name="Google Shape;10;p1"/>
            <p:cNvSpPr/>
            <p:nvPr/>
          </p:nvSpPr>
          <p:spPr>
            <a:xfrm flipH="1">
              <a:off x="11502390" y="457200"/>
              <a:ext cx="137160" cy="137160"/>
            </a:xfrm>
            <a:prstGeom prst="ellipse">
              <a:avLst/>
            </a:prstGeom>
            <a:gradFill>
              <a:gsLst>
                <a:gs pos="0">
                  <a:srgbClr val="4EA6DC">
                    <a:alpha val="20000"/>
                  </a:srgbClr>
                </a:gs>
                <a:gs pos="100000">
                  <a:srgbClr val="9D30FF">
                    <a:alpha val="20000"/>
                  </a:srgbClr>
                </a:gs>
              </a:gsLst>
              <a:lin ang="7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1" name="Google Shape;11;p1"/>
          <p:cNvSpPr txBox="1"/>
          <p:nvPr/>
        </p:nvSpPr>
        <p:spPr>
          <a:xfrm>
            <a:off x="11061700" y="6248581"/>
            <a:ext cx="768350" cy="396239"/>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rgbClr val="BFBFBF"/>
                </a:solidFill>
                <a:latin typeface="Lato"/>
                <a:ea typeface="Lato"/>
                <a:cs typeface="Lato"/>
                <a:sym typeface="Lato"/>
              </a:rPr>
              <a:t>‹#›</a:t>
            </a:fld>
            <a:endParaRPr b="0" i="0" sz="1400" u="none" cap="none" strike="noStrike">
              <a:solidFill>
                <a:srgbClr val="BFBFBF"/>
              </a:solidFill>
              <a:latin typeface="Lato"/>
              <a:ea typeface="Lato"/>
              <a:cs typeface="Lato"/>
              <a:sym typeface="Lato"/>
            </a:endParaRPr>
          </a:p>
        </p:txBody>
      </p:sp>
      <p:sp>
        <p:nvSpPr>
          <p:cNvPr id="12" name="Google Shape;12;p1"/>
          <p:cNvSpPr/>
          <p:nvPr/>
        </p:nvSpPr>
        <p:spPr>
          <a:xfrm>
            <a:off x="0" y="0"/>
            <a:ext cx="1162051" cy="1162050"/>
          </a:xfrm>
          <a:custGeom>
            <a:rect b="b" l="l" r="r" t="t"/>
            <a:pathLst>
              <a:path extrusionOk="0" h="1162050" w="1162051">
                <a:moveTo>
                  <a:pt x="1162051" y="0"/>
                </a:moveTo>
                <a:cubicBezTo>
                  <a:pt x="1162051" y="641782"/>
                  <a:pt x="641783" y="1162050"/>
                  <a:pt x="1" y="1162050"/>
                </a:cubicBezTo>
                <a:lnTo>
                  <a:pt x="0" y="1162050"/>
                </a:lnTo>
              </a:path>
            </a:pathLst>
          </a:custGeom>
          <a:noFill/>
          <a:ln cap="flat" cmpd="sng" w="158750">
            <a:solidFill>
              <a:schemeClr val="accent4">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 name="Google Shape;13;p1"/>
          <p:cNvSpPr/>
          <p:nvPr/>
        </p:nvSpPr>
        <p:spPr>
          <a:xfrm>
            <a:off x="1407063" y="457200"/>
            <a:ext cx="376646" cy="376646"/>
          </a:xfrm>
          <a:prstGeom prst="ellipse">
            <a:avLst/>
          </a:prstGeom>
          <a:noFill/>
          <a:ln cap="flat" cmpd="sng" w="73025">
            <a:solidFill>
              <a:schemeClr val="accent4">
                <a:alpha val="2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7" name="Shape 237"/>
        <p:cNvGrpSpPr/>
        <p:nvPr/>
      </p:nvGrpSpPr>
      <p:grpSpPr>
        <a:xfrm>
          <a:off x="0" y="0"/>
          <a:ext cx="0" cy="0"/>
          <a:chOff x="0" y="0"/>
          <a:chExt cx="0" cy="0"/>
        </a:xfrm>
      </p:grpSpPr>
      <p:pic>
        <p:nvPicPr>
          <p:cNvPr descr="Logo, company name&#10;&#10;Description automatically generated" id="238" name="Google Shape;238;p55"/>
          <p:cNvPicPr preferRelativeResize="0"/>
          <p:nvPr/>
        </p:nvPicPr>
        <p:blipFill rotWithShape="1">
          <a:blip r:embed="rId1">
            <a:alphaModFix/>
          </a:blip>
          <a:srcRect b="28048" l="4585" r="4785" t="23658"/>
          <a:stretch/>
        </p:blipFill>
        <p:spPr>
          <a:xfrm>
            <a:off x="317500" y="346075"/>
            <a:ext cx="1841499" cy="558800"/>
          </a:xfrm>
          <a:prstGeom prst="rect">
            <a:avLst/>
          </a:prstGeom>
          <a:noFill/>
          <a:ln>
            <a:noFill/>
          </a:ln>
        </p:spPr>
      </p:pic>
      <p:sp>
        <p:nvSpPr>
          <p:cNvPr id="239" name="Google Shape;239;p5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00000"/>
              </a:buClr>
              <a:buSzPts val="4400"/>
              <a:buFont typeface="Arial"/>
              <a:buNone/>
              <a:defRPr b="0" i="0" sz="4400" u="none" cap="none" strike="noStrike">
                <a:solidFill>
                  <a:srgbClr val="000000"/>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40" name="Google Shape;240;p5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1pPr>
            <a:lvl2pPr indent="-381000" lvl="1" marL="914400" marR="0" rtl="0" algn="l">
              <a:lnSpc>
                <a:spcPct val="90000"/>
              </a:lnSpc>
              <a:spcBef>
                <a:spcPts val="5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2pPr>
            <a:lvl3pPr indent="-355600" lvl="2" marL="1371600" marR="0" rtl="0" algn="l">
              <a:lnSpc>
                <a:spcPct val="90000"/>
              </a:lnSpc>
              <a:spcBef>
                <a:spcPts val="5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3pPr>
            <a:lvl4pPr indent="-342900" lvl="3" marL="18288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4pPr>
            <a:lvl5pPr indent="-342900" lvl="4" marL="22860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1" name="Google Shape;241;p5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2" name="Google Shape;242;p55"/>
          <p:cNvSpPr txBox="1"/>
          <p:nvPr>
            <p:ph idx="11" type="ftr"/>
          </p:nvPr>
        </p:nvSpPr>
        <p:spPr>
          <a:xfrm>
            <a:off x="4038600" y="6356350"/>
            <a:ext cx="4114800" cy="365100"/>
          </a:xfrm>
          <a:prstGeom prst="rect">
            <a:avLst/>
          </a:prstGeom>
          <a:noFill/>
          <a:ln>
            <a:noFill/>
          </a:ln>
        </p:spPr>
        <p:txBody>
          <a:bodyPr anchorCtr="1"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70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xml"/><Relationship Id="rId3" Type="http://schemas.openxmlformats.org/officeDocument/2006/relationships/image" Target="../media/image25.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4.png"/><Relationship Id="rId6" Type="http://schemas.openxmlformats.org/officeDocument/2006/relationships/image" Target="../media/image29.png"/><Relationship Id="rId7" Type="http://schemas.openxmlformats.org/officeDocument/2006/relationships/image" Target="../media/image26.png"/><Relationship Id="rId8"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38.png"/><Relationship Id="rId5" Type="http://schemas.openxmlformats.org/officeDocument/2006/relationships/image" Target="../media/image30.jpg"/><Relationship Id="rId6" Type="http://schemas.openxmlformats.org/officeDocument/2006/relationships/image" Target="../media/image32.png"/><Relationship Id="rId7"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34.jpg"/><Relationship Id="rId5" Type="http://schemas.openxmlformats.org/officeDocument/2006/relationships/image" Target="../media/image35.png"/><Relationship Id="rId6" Type="http://schemas.openxmlformats.org/officeDocument/2006/relationships/image" Target="../media/image39.jpg"/><Relationship Id="rId7" Type="http://schemas.openxmlformats.org/officeDocument/2006/relationships/hyperlink" Target="https://postman.megaupp.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image" Target="../media/image40.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57"/>
          <p:cNvSpPr txBox="1"/>
          <p:nvPr/>
        </p:nvSpPr>
        <p:spPr>
          <a:xfrm>
            <a:off x="0" y="-15875"/>
            <a:ext cx="12192000" cy="6873900"/>
          </a:xfrm>
          <a:prstGeom prst="rect">
            <a:avLst/>
          </a:prstGeom>
          <a:gradFill>
            <a:gsLst>
              <a:gs pos="0">
                <a:srgbClr val="5F3E83"/>
              </a:gs>
              <a:gs pos="100000">
                <a:srgbClr val="903A7E"/>
              </a:gs>
            </a:gsLst>
            <a:lin ang="18900044" scaled="0"/>
          </a:gradFill>
          <a:ln>
            <a:noFill/>
          </a:ln>
        </p:spPr>
        <p:txBody>
          <a:bodyPr anchorCtr="1" anchor="ctr" bIns="45700" lIns="58850" spcFirstLastPara="1" rIns="58850"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pic>
        <p:nvPicPr>
          <p:cNvPr id="251" name="Google Shape;251;p57"/>
          <p:cNvPicPr preferRelativeResize="0"/>
          <p:nvPr/>
        </p:nvPicPr>
        <p:blipFill rotWithShape="1">
          <a:blip r:embed="rId3">
            <a:alphaModFix/>
          </a:blip>
          <a:srcRect b="0" l="0" r="0" t="0"/>
          <a:stretch/>
        </p:blipFill>
        <p:spPr>
          <a:xfrm>
            <a:off x="298450" y="260350"/>
            <a:ext cx="1281113" cy="381000"/>
          </a:xfrm>
          <a:prstGeom prst="rect">
            <a:avLst/>
          </a:prstGeom>
          <a:noFill/>
          <a:ln>
            <a:noFill/>
          </a:ln>
        </p:spPr>
      </p:pic>
      <p:cxnSp>
        <p:nvCxnSpPr>
          <p:cNvPr id="252" name="Google Shape;252;p57"/>
          <p:cNvCxnSpPr/>
          <p:nvPr/>
        </p:nvCxnSpPr>
        <p:spPr>
          <a:xfrm rot="5400000">
            <a:off x="3075000" y="450838"/>
            <a:ext cx="365100" cy="0"/>
          </a:xfrm>
          <a:prstGeom prst="straightConnector1">
            <a:avLst/>
          </a:prstGeom>
          <a:noFill/>
          <a:ln cap="flat" cmpd="sng" w="9525">
            <a:solidFill>
              <a:srgbClr val="FFFFFF"/>
            </a:solidFill>
            <a:prstDash val="solid"/>
            <a:miter lim="800000"/>
            <a:headEnd len="med" w="med" type="none"/>
            <a:tailEnd len="med" w="med" type="none"/>
          </a:ln>
        </p:spPr>
      </p:cxnSp>
      <p:cxnSp>
        <p:nvCxnSpPr>
          <p:cNvPr id="253" name="Google Shape;253;p57"/>
          <p:cNvCxnSpPr/>
          <p:nvPr/>
        </p:nvCxnSpPr>
        <p:spPr>
          <a:xfrm rot="-5400000">
            <a:off x="1535125" y="450863"/>
            <a:ext cx="365100" cy="0"/>
          </a:xfrm>
          <a:prstGeom prst="straightConnector1">
            <a:avLst/>
          </a:prstGeom>
          <a:noFill/>
          <a:ln cap="flat" cmpd="sng" w="9525">
            <a:solidFill>
              <a:srgbClr val="FFFFFF"/>
            </a:solidFill>
            <a:prstDash val="solid"/>
            <a:miter lim="800000"/>
            <a:headEnd len="med" w="med" type="none"/>
            <a:tailEnd len="med" w="med" type="none"/>
          </a:ln>
        </p:spPr>
      </p:cxnSp>
      <p:sp>
        <p:nvSpPr>
          <p:cNvPr id="254" name="Google Shape;254;p57"/>
          <p:cNvSpPr txBox="1"/>
          <p:nvPr/>
        </p:nvSpPr>
        <p:spPr>
          <a:xfrm>
            <a:off x="80962" y="2686050"/>
            <a:ext cx="12192000" cy="12930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FFFFFF"/>
              </a:buClr>
              <a:buSzPts val="3600"/>
              <a:buFont typeface="Arial"/>
              <a:buNone/>
            </a:pPr>
            <a:r>
              <a:rPr b="0" i="0" lang="en-US" sz="3600" u="none">
                <a:solidFill>
                  <a:srgbClr val="FFFFFF"/>
                </a:solidFill>
                <a:latin typeface="Arial"/>
                <a:ea typeface="Arial"/>
                <a:cs typeface="Arial"/>
                <a:sym typeface="Arial"/>
              </a:rPr>
              <a:t>Project</a:t>
            </a:r>
            <a:endParaRPr/>
          </a:p>
          <a:p>
            <a:pPr indent="0" lvl="0" marL="0" marR="0" rtl="0" algn="l">
              <a:lnSpc>
                <a:spcPct val="100000"/>
              </a:lnSpc>
              <a:spcBef>
                <a:spcPts val="0"/>
              </a:spcBef>
              <a:spcAft>
                <a:spcPts val="0"/>
              </a:spcAft>
              <a:buNone/>
            </a:pPr>
            <a:r>
              <a:t/>
            </a:r>
            <a:endParaRPr b="0" i="0" sz="3600" u="none">
              <a:solidFill>
                <a:srgbClr val="FFFFFF"/>
              </a:solidFill>
              <a:latin typeface="Arial"/>
              <a:ea typeface="Arial"/>
              <a:cs typeface="Arial"/>
              <a:sym typeface="Arial"/>
            </a:endParaRPr>
          </a:p>
        </p:txBody>
      </p:sp>
      <p:pic>
        <p:nvPicPr>
          <p:cNvPr id="255" name="Google Shape;255;p57"/>
          <p:cNvPicPr preferRelativeResize="0"/>
          <p:nvPr/>
        </p:nvPicPr>
        <p:blipFill rotWithShape="1">
          <a:blip r:embed="rId4">
            <a:alphaModFix/>
          </a:blip>
          <a:srcRect b="5049" l="-5904" r="663" t="12442"/>
          <a:stretch/>
        </p:blipFill>
        <p:spPr>
          <a:xfrm>
            <a:off x="1619250" y="184150"/>
            <a:ext cx="1662111" cy="533400"/>
          </a:xfrm>
          <a:prstGeom prst="rect">
            <a:avLst/>
          </a:prstGeom>
          <a:noFill/>
          <a:ln>
            <a:noFill/>
          </a:ln>
        </p:spPr>
      </p:pic>
      <p:cxnSp>
        <p:nvCxnSpPr>
          <p:cNvPr id="256" name="Google Shape;256;p57"/>
          <p:cNvCxnSpPr/>
          <p:nvPr/>
        </p:nvCxnSpPr>
        <p:spPr>
          <a:xfrm>
            <a:off x="11112" y="3402012"/>
            <a:ext cx="8070900" cy="0"/>
          </a:xfrm>
          <a:prstGeom prst="straightConnector1">
            <a:avLst/>
          </a:prstGeom>
          <a:noFill/>
          <a:ln cap="flat" cmpd="sng" w="38100">
            <a:solidFill>
              <a:srgbClr val="FFFFFF"/>
            </a:solidFill>
            <a:prstDash val="solid"/>
            <a:miter lim="800000"/>
            <a:headEnd len="med" w="med" type="none"/>
            <a:tailEnd len="med" w="med" type="none"/>
          </a:ln>
        </p:spPr>
      </p:cxnSp>
      <p:pic>
        <p:nvPicPr>
          <p:cNvPr id="257" name="Google Shape;257;p57"/>
          <p:cNvPicPr preferRelativeResize="0"/>
          <p:nvPr/>
        </p:nvPicPr>
        <p:blipFill rotWithShape="1">
          <a:blip r:embed="rId5">
            <a:alphaModFix/>
          </a:blip>
          <a:srcRect b="0" l="0" r="0" t="0"/>
          <a:stretch/>
        </p:blipFill>
        <p:spPr>
          <a:xfrm>
            <a:off x="10199080" y="4982538"/>
            <a:ext cx="1508212" cy="1281978"/>
          </a:xfrm>
          <a:prstGeom prst="rect">
            <a:avLst/>
          </a:prstGeom>
          <a:noFill/>
          <a:ln>
            <a:noFill/>
          </a:ln>
        </p:spPr>
      </p:pic>
      <p:pic>
        <p:nvPicPr>
          <p:cNvPr id="258" name="Google Shape;258;p57"/>
          <p:cNvPicPr preferRelativeResize="0"/>
          <p:nvPr/>
        </p:nvPicPr>
        <p:blipFill rotWithShape="1">
          <a:blip r:embed="rId6">
            <a:alphaModFix/>
          </a:blip>
          <a:srcRect b="0" l="0" r="0" t="0"/>
          <a:stretch/>
        </p:blipFill>
        <p:spPr>
          <a:xfrm>
            <a:off x="3168650" y="-347662"/>
            <a:ext cx="2741612" cy="149066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6"/>
          <p:cNvSpPr txBox="1"/>
          <p:nvPr/>
        </p:nvSpPr>
        <p:spPr>
          <a:xfrm>
            <a:off x="5448301" y="2228675"/>
            <a:ext cx="5726700" cy="1050000"/>
          </a:xfrm>
          <a:prstGeom prst="rect">
            <a:avLst/>
          </a:prstGeom>
          <a:noFill/>
          <a:ln>
            <a:noFill/>
          </a:ln>
        </p:spPr>
        <p:txBody>
          <a:bodyPr anchorCtr="0" anchor="ctr" bIns="45700" lIns="91425" spcFirstLastPara="1" rIns="91425" wrap="square" tIns="45700">
            <a:spAutoFit/>
          </a:bodyPr>
          <a:lstStyle/>
          <a:p>
            <a:pPr indent="0" lvl="0" marL="0" rtl="0" algn="l">
              <a:lnSpc>
                <a:spcPct val="135714"/>
              </a:lnSpc>
              <a:spcBef>
                <a:spcPts val="0"/>
              </a:spcBef>
              <a:spcAft>
                <a:spcPts val="0"/>
              </a:spcAft>
              <a:buSzPts val="1100"/>
              <a:buNone/>
            </a:pPr>
            <a:r>
              <a:rPr lang="en-US" sz="1850">
                <a:solidFill>
                  <a:schemeClr val="dk1"/>
                </a:solidFill>
                <a:highlight>
                  <a:schemeClr val="lt1"/>
                </a:highlight>
                <a:latin typeface="Courier New"/>
                <a:ea typeface="Courier New"/>
                <a:cs typeface="Courier New"/>
                <a:sym typeface="Courier New"/>
              </a:rPr>
              <a:t>Feedback</a:t>
            </a:r>
            <a:endParaRPr sz="1850">
              <a:solidFill>
                <a:schemeClr val="dk1"/>
              </a:solidFill>
              <a:highlight>
                <a:schemeClr val="lt1"/>
              </a:highlight>
              <a:latin typeface="Courier New"/>
              <a:ea typeface="Courier New"/>
              <a:cs typeface="Courier New"/>
              <a:sym typeface="Courier New"/>
            </a:endParaRPr>
          </a:p>
          <a:p>
            <a:pPr indent="0" lvl="0" marL="0" rtl="1" algn="r">
              <a:lnSpc>
                <a:spcPct val="135714"/>
              </a:lnSpc>
              <a:spcBef>
                <a:spcPts val="0"/>
              </a:spcBef>
              <a:spcAft>
                <a:spcPts val="0"/>
              </a:spcAft>
              <a:buClr>
                <a:schemeClr val="dk1"/>
              </a:buClr>
              <a:buSzPts val="1100"/>
              <a:buFont typeface="Arial"/>
              <a:buNone/>
            </a:pPr>
            <a:r>
              <a:rPr lang="en-US" sz="1850">
                <a:solidFill>
                  <a:schemeClr val="dk1"/>
                </a:solidFill>
                <a:highlight>
                  <a:schemeClr val="lt1"/>
                </a:highlight>
                <a:latin typeface="Courier New"/>
                <a:ea typeface="Courier New"/>
                <a:cs typeface="Courier New"/>
                <a:sym typeface="Courier New"/>
              </a:rPr>
              <a:t>خانه يبدي فيها العميل رأيه</a:t>
            </a:r>
            <a:endParaRPr sz="1850">
              <a:solidFill>
                <a:schemeClr val="dk1"/>
              </a:solidFill>
              <a:highlight>
                <a:schemeClr val="lt1"/>
              </a:highlight>
              <a:latin typeface="Courier New"/>
              <a:ea typeface="Courier New"/>
              <a:cs typeface="Courier New"/>
              <a:sym typeface="Courier New"/>
            </a:endParaRPr>
          </a:p>
          <a:p>
            <a:pPr indent="0" lvl="0" marL="0" marR="0" rtl="0" algn="r">
              <a:lnSpc>
                <a:spcPct val="125000"/>
              </a:lnSpc>
              <a:spcBef>
                <a:spcPts val="0"/>
              </a:spcBef>
              <a:spcAft>
                <a:spcPts val="0"/>
              </a:spcAft>
              <a:buNone/>
            </a:pPr>
            <a:r>
              <a:t/>
            </a:r>
            <a:endParaRPr sz="1200">
              <a:solidFill>
                <a:srgbClr val="595959"/>
              </a:solidFill>
              <a:latin typeface="Calibri"/>
              <a:ea typeface="Calibri"/>
              <a:cs typeface="Calibri"/>
              <a:sym typeface="Calibri"/>
            </a:endParaRPr>
          </a:p>
        </p:txBody>
      </p:sp>
      <p:sp>
        <p:nvSpPr>
          <p:cNvPr id="380" name="Google Shape;380;p66"/>
          <p:cNvSpPr txBox="1"/>
          <p:nvPr/>
        </p:nvSpPr>
        <p:spPr>
          <a:xfrm>
            <a:off x="5660257" y="856903"/>
            <a:ext cx="2441700" cy="800400"/>
          </a:xfrm>
          <a:prstGeom prst="rect">
            <a:avLst/>
          </a:prstGeom>
          <a:noFill/>
          <a:ln>
            <a:noFill/>
          </a:ln>
        </p:spPr>
        <p:txBody>
          <a:bodyPr anchorCtr="0" anchor="b" bIns="45700" lIns="91425" spcFirstLastPara="1" rIns="91425" wrap="square" tIns="45700">
            <a:spAutoFit/>
          </a:bodyPr>
          <a:lstStyle/>
          <a:p>
            <a:pPr indent="0" lvl="0" marL="0" rtl="0" algn="ctr">
              <a:spcBef>
                <a:spcPts val="0"/>
              </a:spcBef>
              <a:spcAft>
                <a:spcPts val="0"/>
              </a:spcAft>
              <a:buClr>
                <a:schemeClr val="dk1"/>
              </a:buClr>
              <a:buFont typeface="Arial"/>
              <a:buNone/>
            </a:pPr>
            <a:r>
              <a:rPr b="1" lang="en-US" sz="3200">
                <a:solidFill>
                  <a:srgbClr val="3F3F3F"/>
                </a:solidFill>
                <a:latin typeface="Lato"/>
                <a:ea typeface="Lato"/>
                <a:cs typeface="Lato"/>
                <a:sym typeface="Lato"/>
              </a:rPr>
              <a:t>Wireframe</a:t>
            </a:r>
            <a:endParaRPr/>
          </a:p>
          <a:p>
            <a:pPr indent="0" lvl="0" marL="0" marR="0" rtl="0" algn="l">
              <a:spcBef>
                <a:spcPts val="0"/>
              </a:spcBef>
              <a:spcAft>
                <a:spcPts val="0"/>
              </a:spcAft>
              <a:buNone/>
            </a:pPr>
            <a:r>
              <a:t/>
            </a:r>
            <a:endParaRPr/>
          </a:p>
        </p:txBody>
      </p:sp>
      <p:cxnSp>
        <p:nvCxnSpPr>
          <p:cNvPr id="381" name="Google Shape;381;p66"/>
          <p:cNvCxnSpPr/>
          <p:nvPr/>
        </p:nvCxnSpPr>
        <p:spPr>
          <a:xfrm>
            <a:off x="7617962" y="1484590"/>
            <a:ext cx="365700" cy="0"/>
          </a:xfrm>
          <a:prstGeom prst="straightConnector1">
            <a:avLst/>
          </a:prstGeom>
          <a:noFill/>
          <a:ln cap="rnd" cmpd="sng" w="63500">
            <a:solidFill>
              <a:schemeClr val="accent4"/>
            </a:solidFill>
            <a:prstDash val="solid"/>
            <a:round/>
            <a:headEnd len="sm" w="sm" type="none"/>
            <a:tailEnd len="sm" w="sm" type="none"/>
          </a:ln>
        </p:spPr>
      </p:cxnSp>
      <p:pic>
        <p:nvPicPr>
          <p:cNvPr id="382" name="Google Shape;382;p66"/>
          <p:cNvPicPr preferRelativeResize="0"/>
          <p:nvPr>
            <p:ph idx="2" type="pic"/>
          </p:nvPr>
        </p:nvPicPr>
        <p:blipFill rotWithShape="1">
          <a:blip r:embed="rId3">
            <a:alphaModFix/>
          </a:blip>
          <a:srcRect b="-19579" l="-53161" r="42247" t="-19579"/>
          <a:stretch/>
        </p:blipFill>
        <p:spPr>
          <a:xfrm>
            <a:off x="-4772024" y="-1343025"/>
            <a:ext cx="9544048" cy="9544050"/>
          </a:xfrm>
          <a:prstGeom prst="rect">
            <a:avLst/>
          </a:prstGeom>
          <a:solidFill>
            <a:srgbClr val="D8D8D8"/>
          </a:solidFill>
          <a:ln cap="flat" cmpd="sng" w="381000">
            <a:solidFill>
              <a:schemeClr val="accent4"/>
            </a:solidFill>
            <a:prstDash val="solid"/>
            <a:round/>
            <a:headEnd len="sm" w="sm" type="none"/>
            <a:tailEnd len="sm" w="sm" type="none"/>
          </a:ln>
          <a:effectLst>
            <a:outerShdw blurRad="190500" rotWithShape="0" algn="l" dist="38100">
              <a:srgbClr val="000000">
                <a:alpha val="20000"/>
              </a:srgbClr>
            </a:outerShdw>
          </a:effectLst>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380"/>
                                        </p:tgtEl>
                                        <p:attrNameLst>
                                          <p:attrName>style.visibility</p:attrName>
                                        </p:attrNameLst>
                                      </p:cBhvr>
                                      <p:to>
                                        <p:strVal val="visible"/>
                                      </p:to>
                                    </p:set>
                                    <p:anim calcmode="lin" valueType="num">
                                      <p:cBhvr additive="base">
                                        <p:cTn dur="750"/>
                                        <p:tgtEl>
                                          <p:spTgt spid="38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500"/>
                                  </p:stCondLst>
                                  <p:childTnLst>
                                    <p:set>
                                      <p:cBhvr>
                                        <p:cTn dur="1" fill="hold">
                                          <p:stCondLst>
                                            <p:cond delay="0"/>
                                          </p:stCondLst>
                                        </p:cTn>
                                        <p:tgtEl>
                                          <p:spTgt spid="381"/>
                                        </p:tgtEl>
                                        <p:attrNameLst>
                                          <p:attrName>style.visibility</p:attrName>
                                        </p:attrNameLst>
                                      </p:cBhvr>
                                      <p:to>
                                        <p:strVal val="visible"/>
                                      </p:to>
                                    </p:set>
                                    <p:animEffect filter="fade" transition="in">
                                      <p:cBhvr>
                                        <p:cTn dur="500"/>
                                        <p:tgtEl>
                                          <p:spTgt spid="381"/>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5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7"/>
          <p:cNvSpPr txBox="1"/>
          <p:nvPr/>
        </p:nvSpPr>
        <p:spPr>
          <a:xfrm>
            <a:off x="479176" y="1467925"/>
            <a:ext cx="3617100" cy="954300"/>
          </a:xfrm>
          <a:prstGeom prst="rect">
            <a:avLst/>
          </a:prstGeom>
          <a:noFill/>
          <a:ln>
            <a:noFill/>
          </a:ln>
        </p:spPr>
        <p:txBody>
          <a:bodyPr anchorCtr="0" anchor="b" bIns="45700" lIns="91425" spcFirstLastPara="1" rIns="91425" wrap="square" tIns="45700">
            <a:spAutoFit/>
          </a:bodyPr>
          <a:lstStyle/>
          <a:p>
            <a:pPr indent="0" lvl="0" marL="38100" rtl="1" algn="r">
              <a:lnSpc>
                <a:spcPct val="133333"/>
              </a:lnSpc>
              <a:spcBef>
                <a:spcPts val="0"/>
              </a:spcBef>
              <a:spcAft>
                <a:spcPts val="0"/>
              </a:spcAft>
              <a:buClr>
                <a:schemeClr val="dk1"/>
              </a:buClr>
              <a:buSzPts val="1100"/>
              <a:buFont typeface="Arial"/>
              <a:buNone/>
            </a:pPr>
            <a:r>
              <a:t/>
            </a:r>
            <a:endParaRPr sz="1800">
              <a:solidFill>
                <a:srgbClr val="202124"/>
              </a:solidFill>
              <a:highlight>
                <a:srgbClr val="F8F9FA"/>
              </a:highlight>
            </a:endParaRPr>
          </a:p>
          <a:p>
            <a:pPr indent="0" lvl="0" marL="0" marR="0" rtl="1" algn="r">
              <a:spcBef>
                <a:spcPts val="0"/>
              </a:spcBef>
              <a:spcAft>
                <a:spcPts val="0"/>
              </a:spcAft>
              <a:buNone/>
            </a:pPr>
            <a:r>
              <a:rPr b="1" lang="en-US" sz="3200">
                <a:solidFill>
                  <a:srgbClr val="3F3F3F"/>
                </a:solidFill>
                <a:latin typeface="Lato"/>
                <a:ea typeface="Lato"/>
                <a:cs typeface="Lato"/>
                <a:sym typeface="Lato"/>
              </a:rPr>
              <a:t>عرض توضيحي للمشروع </a:t>
            </a:r>
            <a:endParaRPr b="1" sz="3200">
              <a:solidFill>
                <a:srgbClr val="3F3F3F"/>
              </a:solidFill>
              <a:latin typeface="Lato"/>
              <a:ea typeface="Lato"/>
              <a:cs typeface="Lato"/>
              <a:sym typeface="Lato"/>
            </a:endParaRPr>
          </a:p>
        </p:txBody>
      </p:sp>
      <p:sp>
        <p:nvSpPr>
          <p:cNvPr id="388" name="Google Shape;388;p67"/>
          <p:cNvSpPr txBox="1"/>
          <p:nvPr/>
        </p:nvSpPr>
        <p:spPr>
          <a:xfrm>
            <a:off x="633588" y="3079090"/>
            <a:ext cx="4032900" cy="738900"/>
          </a:xfrm>
          <a:prstGeom prst="rect">
            <a:avLst/>
          </a:prstGeom>
          <a:noFill/>
          <a:ln>
            <a:noFill/>
          </a:ln>
        </p:spPr>
        <p:txBody>
          <a:bodyPr anchorCtr="0" anchor="t" bIns="45700" lIns="91425" spcFirstLastPara="1" rIns="91425" wrap="square" tIns="45700">
            <a:spAutoFit/>
          </a:bodyPr>
          <a:lstStyle/>
          <a:p>
            <a:pPr indent="0" lvl="0" marL="0" marR="0" rtl="1" algn="r">
              <a:lnSpc>
                <a:spcPct val="125000"/>
              </a:lnSpc>
              <a:spcBef>
                <a:spcPts val="0"/>
              </a:spcBef>
              <a:spcAft>
                <a:spcPts val="0"/>
              </a:spcAft>
              <a:buClr>
                <a:schemeClr val="dk1"/>
              </a:buClr>
              <a:buSzPts val="1100"/>
              <a:buFont typeface="Arial"/>
              <a:buNone/>
            </a:pPr>
            <a:r>
              <a:rPr lang="en-US" sz="1200">
                <a:solidFill>
                  <a:srgbClr val="595959"/>
                </a:solidFill>
                <a:latin typeface="Calibri"/>
                <a:ea typeface="Calibri"/>
                <a:cs typeface="Calibri"/>
                <a:sym typeface="Calibri"/>
              </a:rPr>
              <a:t>الصفحة</a:t>
            </a:r>
            <a:r>
              <a:rPr lang="en-US" sz="1200">
                <a:solidFill>
                  <a:srgbClr val="595959"/>
                </a:solidFill>
                <a:latin typeface="Calibri"/>
                <a:ea typeface="Calibri"/>
                <a:cs typeface="Calibri"/>
                <a:sym typeface="Calibri"/>
              </a:rPr>
              <a:t> الرئيسية </a:t>
            </a:r>
            <a:endParaRPr sz="1200">
              <a:solidFill>
                <a:srgbClr val="595959"/>
              </a:solidFill>
              <a:latin typeface="Calibri"/>
              <a:ea typeface="Calibri"/>
              <a:cs typeface="Calibri"/>
              <a:sym typeface="Calibri"/>
            </a:endParaRPr>
          </a:p>
          <a:p>
            <a:pPr indent="0" lvl="0" marL="0" marR="0" rtl="1" algn="r">
              <a:lnSpc>
                <a:spcPct val="125000"/>
              </a:lnSpc>
              <a:spcBef>
                <a:spcPts val="0"/>
              </a:spcBef>
              <a:spcAft>
                <a:spcPts val="0"/>
              </a:spcAft>
              <a:buClr>
                <a:schemeClr val="dk1"/>
              </a:buClr>
              <a:buSzPts val="1100"/>
              <a:buFont typeface="Arial"/>
              <a:buNone/>
            </a:pPr>
            <a:r>
              <a:rPr lang="en-US" sz="1200">
                <a:solidFill>
                  <a:srgbClr val="595959"/>
                </a:solidFill>
                <a:latin typeface="Calibri"/>
                <a:ea typeface="Calibri"/>
                <a:cs typeface="Calibri"/>
                <a:sym typeface="Calibri"/>
              </a:rPr>
              <a:t>امكانية تسجيل الدخول </a:t>
            </a:r>
            <a:r>
              <a:rPr lang="en-US" sz="1200">
                <a:solidFill>
                  <a:srgbClr val="595959"/>
                </a:solidFill>
                <a:latin typeface="Calibri"/>
                <a:ea typeface="Calibri"/>
                <a:cs typeface="Calibri"/>
                <a:sym typeface="Calibri"/>
              </a:rPr>
              <a:t>أو</a:t>
            </a:r>
            <a:r>
              <a:rPr lang="en-US" sz="1200">
                <a:solidFill>
                  <a:srgbClr val="595959"/>
                </a:solidFill>
                <a:latin typeface="Calibri"/>
                <a:ea typeface="Calibri"/>
                <a:cs typeface="Calibri"/>
                <a:sym typeface="Calibri"/>
              </a:rPr>
              <a:t> تسجيل حساب جديد او اضافة تعليق</a:t>
            </a:r>
            <a:endParaRPr sz="1200">
              <a:solidFill>
                <a:srgbClr val="595959"/>
              </a:solidFill>
              <a:latin typeface="Calibri"/>
              <a:ea typeface="Calibri"/>
              <a:cs typeface="Calibri"/>
              <a:sym typeface="Calibri"/>
            </a:endParaRPr>
          </a:p>
          <a:p>
            <a:pPr indent="0" lvl="0" marL="0" marR="0" rtl="1" algn="r">
              <a:lnSpc>
                <a:spcPct val="125000"/>
              </a:lnSpc>
              <a:spcBef>
                <a:spcPts val="0"/>
              </a:spcBef>
              <a:spcAft>
                <a:spcPts val="0"/>
              </a:spcAft>
              <a:buNone/>
            </a:pPr>
            <a:r>
              <a:t/>
            </a:r>
            <a:endParaRPr sz="1200">
              <a:solidFill>
                <a:srgbClr val="595959"/>
              </a:solidFill>
              <a:latin typeface="Calibri"/>
              <a:ea typeface="Calibri"/>
              <a:cs typeface="Calibri"/>
              <a:sym typeface="Calibri"/>
            </a:endParaRPr>
          </a:p>
        </p:txBody>
      </p:sp>
      <p:cxnSp>
        <p:nvCxnSpPr>
          <p:cNvPr id="389" name="Google Shape;389;p67"/>
          <p:cNvCxnSpPr/>
          <p:nvPr/>
        </p:nvCxnSpPr>
        <p:spPr>
          <a:xfrm>
            <a:off x="758207" y="2596695"/>
            <a:ext cx="365760" cy="0"/>
          </a:xfrm>
          <a:prstGeom prst="straightConnector1">
            <a:avLst/>
          </a:prstGeom>
          <a:noFill/>
          <a:ln cap="rnd" cmpd="sng" w="63500">
            <a:solidFill>
              <a:schemeClr val="accent4"/>
            </a:solidFill>
            <a:prstDash val="solid"/>
            <a:round/>
            <a:headEnd len="sm" w="sm" type="none"/>
            <a:tailEnd len="sm" w="sm" type="none"/>
          </a:ln>
        </p:spPr>
      </p:cxnSp>
      <p:sp>
        <p:nvSpPr>
          <p:cNvPr id="390" name="Google Shape;390;p67"/>
          <p:cNvSpPr/>
          <p:nvPr/>
        </p:nvSpPr>
        <p:spPr>
          <a:xfrm>
            <a:off x="633588" y="4642232"/>
            <a:ext cx="361710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200">
                <a:solidFill>
                  <a:srgbClr val="262626"/>
                </a:solidFill>
                <a:latin typeface="Lato"/>
                <a:ea typeface="Lato"/>
                <a:cs typeface="Lato"/>
                <a:sym typeface="Lato"/>
              </a:rPr>
              <a:t>https://almaha1.herokuapp.com/navabar</a:t>
            </a:r>
            <a:endParaRPr i="1" sz="1200">
              <a:solidFill>
                <a:srgbClr val="262626"/>
              </a:solidFill>
              <a:latin typeface="Lato"/>
              <a:ea typeface="Lato"/>
              <a:cs typeface="Lato"/>
              <a:sym typeface="Lato"/>
            </a:endParaRPr>
          </a:p>
        </p:txBody>
      </p:sp>
      <p:cxnSp>
        <p:nvCxnSpPr>
          <p:cNvPr id="391" name="Google Shape;391;p67"/>
          <p:cNvCxnSpPr/>
          <p:nvPr/>
        </p:nvCxnSpPr>
        <p:spPr>
          <a:xfrm>
            <a:off x="732806" y="4483908"/>
            <a:ext cx="3840480" cy="0"/>
          </a:xfrm>
          <a:prstGeom prst="straightConnector1">
            <a:avLst/>
          </a:prstGeom>
          <a:noFill/>
          <a:ln cap="flat" cmpd="sng" w="9525">
            <a:solidFill>
              <a:srgbClr val="D8D8D8"/>
            </a:solidFill>
            <a:prstDash val="solid"/>
            <a:miter lim="800000"/>
            <a:headEnd len="sm" w="sm" type="none"/>
            <a:tailEnd len="sm" w="sm" type="none"/>
          </a:ln>
        </p:spPr>
      </p:cxnSp>
      <p:pic>
        <p:nvPicPr>
          <p:cNvPr id="392" name="Google Shape;392;p67"/>
          <p:cNvPicPr preferRelativeResize="0"/>
          <p:nvPr>
            <p:ph idx="2" type="pic"/>
          </p:nvPr>
        </p:nvPicPr>
        <p:blipFill rotWithShape="1">
          <a:blip r:embed="rId3">
            <a:alphaModFix/>
          </a:blip>
          <a:srcRect b="0" l="11919" r="11919" t="0"/>
          <a:stretch/>
        </p:blipFill>
        <p:spPr>
          <a:xfrm>
            <a:off x="5164392" y="1870235"/>
            <a:ext cx="6160001" cy="3280819"/>
          </a:xfrm>
          <a:prstGeom prst="rect">
            <a:avLst/>
          </a:prstGeom>
          <a:solidFill>
            <a:srgbClr val="D8D8D8"/>
          </a:solidFill>
          <a:ln>
            <a:noFill/>
          </a:ln>
        </p:spPr>
      </p:pic>
    </p:spTree>
  </p:cSld>
  <p:clrMapOvr>
    <a:masterClrMapping/>
  </p:clrMapOvr>
  <mc:AlternateContent>
    <mc:Choice Requires="p14">
      <p:transition spd="slow" p14:dur="13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87"/>
                                        </p:tgtEl>
                                        <p:attrNameLst>
                                          <p:attrName>style.visibility</p:attrName>
                                        </p:attrNameLst>
                                      </p:cBhvr>
                                      <p:to>
                                        <p:strVal val="visible"/>
                                      </p:to>
                                    </p:set>
                                    <p:anim calcmode="lin" valueType="num">
                                      <p:cBhvr additive="base">
                                        <p:cTn dur="750"/>
                                        <p:tgtEl>
                                          <p:spTgt spid="38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500"/>
                                  </p:stCondLst>
                                  <p:childTnLst>
                                    <p:set>
                                      <p:cBhvr>
                                        <p:cTn dur="1" fill="hold">
                                          <p:stCondLst>
                                            <p:cond delay="0"/>
                                          </p:stCondLst>
                                        </p:cTn>
                                        <p:tgtEl>
                                          <p:spTgt spid="389"/>
                                        </p:tgtEl>
                                        <p:attrNameLst>
                                          <p:attrName>style.visibility</p:attrName>
                                        </p:attrNameLst>
                                      </p:cBhvr>
                                      <p:to>
                                        <p:strVal val="visible"/>
                                      </p:to>
                                    </p:set>
                                    <p:animEffect filter="fade" transition="in">
                                      <p:cBhvr>
                                        <p:cTn dur="500"/>
                                        <p:tgtEl>
                                          <p:spTgt spid="389"/>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500"/>
                                        <p:tgtEl>
                                          <p:spTgt spid="388"/>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500"/>
                                        <p:tgtEl>
                                          <p:spTgt spid="391"/>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500"/>
                                        <p:tgtEl>
                                          <p:spTgt spid="3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8"/>
          <p:cNvSpPr/>
          <p:nvPr/>
        </p:nvSpPr>
        <p:spPr>
          <a:xfrm>
            <a:off x="0" y="2439868"/>
            <a:ext cx="12192000" cy="1927500"/>
          </a:xfrm>
          <a:prstGeom prst="rect">
            <a:avLst/>
          </a:prstGeom>
          <a:gradFill>
            <a:gsLst>
              <a:gs pos="0">
                <a:schemeClr val="accent4"/>
              </a:gs>
              <a:gs pos="100000">
                <a:schemeClr val="accen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98" name="Google Shape;398;p68"/>
          <p:cNvPicPr preferRelativeResize="0"/>
          <p:nvPr/>
        </p:nvPicPr>
        <p:blipFill rotWithShape="1">
          <a:blip r:embed="rId3">
            <a:alphaModFix/>
          </a:blip>
          <a:srcRect b="6480" l="0" r="0" t="0"/>
          <a:stretch/>
        </p:blipFill>
        <p:spPr>
          <a:xfrm>
            <a:off x="6655707" y="1232156"/>
            <a:ext cx="4760686" cy="2490848"/>
          </a:xfrm>
          <a:prstGeom prst="rect">
            <a:avLst/>
          </a:prstGeom>
          <a:noFill/>
          <a:ln>
            <a:noFill/>
          </a:ln>
        </p:spPr>
      </p:pic>
      <p:pic>
        <p:nvPicPr>
          <p:cNvPr id="399" name="Google Shape;399;p68"/>
          <p:cNvPicPr preferRelativeResize="0"/>
          <p:nvPr/>
        </p:nvPicPr>
        <p:blipFill rotWithShape="1">
          <a:blip r:embed="rId4">
            <a:alphaModFix/>
          </a:blip>
          <a:srcRect b="6480" l="0" r="0" t="0"/>
          <a:stretch/>
        </p:blipFill>
        <p:spPr>
          <a:xfrm>
            <a:off x="879024" y="1232156"/>
            <a:ext cx="4760686" cy="2490848"/>
          </a:xfrm>
          <a:prstGeom prst="rect">
            <a:avLst/>
          </a:prstGeom>
          <a:noFill/>
          <a:ln>
            <a:noFill/>
          </a:ln>
        </p:spPr>
      </p:pic>
      <p:sp>
        <p:nvSpPr>
          <p:cNvPr id="400" name="Google Shape;400;p68"/>
          <p:cNvSpPr txBox="1"/>
          <p:nvPr/>
        </p:nvSpPr>
        <p:spPr>
          <a:xfrm>
            <a:off x="3990249" y="0"/>
            <a:ext cx="3761100" cy="800400"/>
          </a:xfrm>
          <a:prstGeom prst="rect">
            <a:avLst/>
          </a:prstGeom>
          <a:noFill/>
          <a:ln>
            <a:noFill/>
          </a:ln>
        </p:spPr>
        <p:txBody>
          <a:bodyPr anchorCtr="0" anchor="b" bIns="45700" lIns="91425" spcFirstLastPara="1" rIns="91425" wrap="square" tIns="45700">
            <a:spAutoFit/>
          </a:bodyPr>
          <a:lstStyle/>
          <a:p>
            <a:pPr indent="0" lvl="0" marL="0" marR="0" rtl="0" algn="r">
              <a:spcBef>
                <a:spcPts val="0"/>
              </a:spcBef>
              <a:spcAft>
                <a:spcPts val="0"/>
              </a:spcAft>
              <a:buNone/>
            </a:pPr>
            <a:r>
              <a:t/>
            </a:r>
            <a:endParaRPr/>
          </a:p>
          <a:p>
            <a:pPr indent="0" lvl="0" marL="0" rtl="1" algn="r">
              <a:spcBef>
                <a:spcPts val="0"/>
              </a:spcBef>
              <a:spcAft>
                <a:spcPts val="0"/>
              </a:spcAft>
              <a:buClr>
                <a:schemeClr val="dk1"/>
              </a:buClr>
              <a:buFont typeface="Arial"/>
              <a:buNone/>
            </a:pPr>
            <a:r>
              <a:rPr b="1" lang="en-US" sz="3200">
                <a:solidFill>
                  <a:srgbClr val="3F3F3F"/>
                </a:solidFill>
                <a:latin typeface="Lato"/>
                <a:ea typeface="Lato"/>
                <a:cs typeface="Lato"/>
                <a:sym typeface="Lato"/>
              </a:rPr>
              <a:t>عرض توضيحي للمشروع </a:t>
            </a:r>
            <a:endParaRPr b="1" sz="3200">
              <a:solidFill>
                <a:srgbClr val="0C0C0C"/>
              </a:solidFill>
              <a:latin typeface="Lato"/>
              <a:ea typeface="Lato"/>
              <a:cs typeface="Lato"/>
              <a:sym typeface="Lato"/>
            </a:endParaRPr>
          </a:p>
        </p:txBody>
      </p:sp>
      <p:sp>
        <p:nvSpPr>
          <p:cNvPr id="401" name="Google Shape;401;p68"/>
          <p:cNvSpPr txBox="1"/>
          <p:nvPr/>
        </p:nvSpPr>
        <p:spPr>
          <a:xfrm>
            <a:off x="4573261" y="5175157"/>
            <a:ext cx="2802900" cy="276900"/>
          </a:xfrm>
          <a:prstGeom prst="rect">
            <a:avLst/>
          </a:prstGeom>
          <a:noFill/>
          <a:ln>
            <a:noFill/>
          </a:ln>
        </p:spPr>
        <p:txBody>
          <a:bodyPr anchorCtr="0" anchor="t" bIns="45700" lIns="91425" spcFirstLastPara="1" rIns="91425" wrap="square" tIns="45700">
            <a:spAutoFit/>
          </a:bodyPr>
          <a:lstStyle/>
          <a:p>
            <a:pPr indent="0" lvl="0" marL="0" marR="0" rtl="1" algn="r">
              <a:lnSpc>
                <a:spcPct val="125000"/>
              </a:lnSpc>
              <a:spcBef>
                <a:spcPts val="0"/>
              </a:spcBef>
              <a:spcAft>
                <a:spcPts val="0"/>
              </a:spcAft>
              <a:buNone/>
            </a:pPr>
            <a:r>
              <a:rPr lang="en-US" sz="1200">
                <a:solidFill>
                  <a:srgbClr val="262626"/>
                </a:solidFill>
                <a:latin typeface="Calibri"/>
                <a:ea typeface="Calibri"/>
                <a:cs typeface="Calibri"/>
                <a:sym typeface="Calibri"/>
              </a:rPr>
              <a:t>صفحة</a:t>
            </a:r>
            <a:r>
              <a:rPr lang="en-US" sz="1200">
                <a:solidFill>
                  <a:srgbClr val="262626"/>
                </a:solidFill>
                <a:latin typeface="Calibri"/>
                <a:ea typeface="Calibri"/>
                <a:cs typeface="Calibri"/>
                <a:sym typeface="Calibri"/>
              </a:rPr>
              <a:t> user لتسجيل حساب جديد</a:t>
            </a:r>
            <a:endParaRPr sz="1200">
              <a:solidFill>
                <a:srgbClr val="262626"/>
              </a:solidFill>
              <a:latin typeface="Calibri"/>
              <a:ea typeface="Calibri"/>
              <a:cs typeface="Calibri"/>
              <a:sym typeface="Calibri"/>
            </a:endParaRPr>
          </a:p>
        </p:txBody>
      </p:sp>
      <p:sp>
        <p:nvSpPr>
          <p:cNvPr id="402" name="Google Shape;402;p68"/>
          <p:cNvSpPr/>
          <p:nvPr/>
        </p:nvSpPr>
        <p:spPr>
          <a:xfrm>
            <a:off x="527938" y="5175150"/>
            <a:ext cx="2802900" cy="513300"/>
          </a:xfrm>
          <a:prstGeom prst="rect">
            <a:avLst/>
          </a:prstGeom>
          <a:noFill/>
          <a:ln>
            <a:noFill/>
          </a:ln>
        </p:spPr>
        <p:txBody>
          <a:bodyPr anchorCtr="0" anchor="t" bIns="45700" lIns="91425" spcFirstLastPara="1" rIns="91425" wrap="square" tIns="45700">
            <a:noAutofit/>
          </a:bodyPr>
          <a:lstStyle/>
          <a:p>
            <a:pPr indent="0" lvl="0" marL="0" marR="0" rtl="1" algn="r">
              <a:lnSpc>
                <a:spcPct val="114000"/>
              </a:lnSpc>
              <a:spcBef>
                <a:spcPts val="0"/>
              </a:spcBef>
              <a:spcAft>
                <a:spcPts val="0"/>
              </a:spcAft>
              <a:buNone/>
            </a:pPr>
            <a:r>
              <a:rPr lang="en-US" sz="1200">
                <a:solidFill>
                  <a:srgbClr val="262626"/>
                </a:solidFill>
                <a:latin typeface="Calibri"/>
                <a:ea typeface="Calibri"/>
                <a:cs typeface="Calibri"/>
                <a:sym typeface="Calibri"/>
              </a:rPr>
              <a:t>صفحة opinion لعرض التعليق </a:t>
            </a:r>
            <a:endParaRPr sz="1200">
              <a:solidFill>
                <a:srgbClr val="262626"/>
              </a:solidFill>
              <a:latin typeface="Calibri"/>
              <a:ea typeface="Calibri"/>
              <a:cs typeface="Calibri"/>
              <a:sym typeface="Calibri"/>
            </a:endParaRPr>
          </a:p>
        </p:txBody>
      </p:sp>
      <p:pic>
        <p:nvPicPr>
          <p:cNvPr id="403" name="Google Shape;403;p68"/>
          <p:cNvPicPr preferRelativeResize="0"/>
          <p:nvPr>
            <p:ph idx="3" type="pic"/>
          </p:nvPr>
        </p:nvPicPr>
        <p:blipFill rotWithShape="1">
          <a:blip r:embed="rId5">
            <a:alphaModFix/>
          </a:blip>
          <a:srcRect b="0" l="0" r="0" t="0"/>
          <a:stretch/>
        </p:blipFill>
        <p:spPr>
          <a:xfrm>
            <a:off x="1784775" y="1355000"/>
            <a:ext cx="3012676" cy="1878676"/>
          </a:xfrm>
          <a:prstGeom prst="rect">
            <a:avLst/>
          </a:prstGeom>
          <a:solidFill>
            <a:srgbClr val="D8D8D8"/>
          </a:solidFill>
          <a:ln>
            <a:noFill/>
          </a:ln>
        </p:spPr>
      </p:pic>
      <p:pic>
        <p:nvPicPr>
          <p:cNvPr id="404" name="Google Shape;404;p68"/>
          <p:cNvPicPr preferRelativeResize="0"/>
          <p:nvPr>
            <p:ph idx="2" type="pic"/>
          </p:nvPr>
        </p:nvPicPr>
        <p:blipFill rotWithShape="1">
          <a:blip r:embed="rId6">
            <a:alphaModFix/>
          </a:blip>
          <a:srcRect b="0" l="3549" r="3539" t="0"/>
          <a:stretch/>
        </p:blipFill>
        <p:spPr>
          <a:xfrm>
            <a:off x="7561468" y="1355000"/>
            <a:ext cx="3012663" cy="1878683"/>
          </a:xfrm>
          <a:prstGeom prst="rect">
            <a:avLst/>
          </a:prstGeom>
          <a:solidFill>
            <a:srgbClr val="D8D8D8"/>
          </a:solidFill>
          <a:ln>
            <a:noFill/>
          </a:ln>
        </p:spPr>
      </p:pic>
      <p:sp>
        <p:nvSpPr>
          <p:cNvPr id="405" name="Google Shape;405;p68"/>
          <p:cNvSpPr/>
          <p:nvPr/>
        </p:nvSpPr>
        <p:spPr>
          <a:xfrm>
            <a:off x="8618551" y="5175150"/>
            <a:ext cx="2357100" cy="513300"/>
          </a:xfrm>
          <a:prstGeom prst="rect">
            <a:avLst/>
          </a:prstGeom>
          <a:noFill/>
          <a:ln>
            <a:noFill/>
          </a:ln>
        </p:spPr>
        <p:txBody>
          <a:bodyPr anchorCtr="0" anchor="t" bIns="45700" lIns="91425" spcFirstLastPara="1" rIns="91425" wrap="square" tIns="45700">
            <a:noAutofit/>
          </a:bodyPr>
          <a:lstStyle/>
          <a:p>
            <a:pPr indent="0" lvl="0" marL="0" marR="0" rtl="1" algn="r">
              <a:lnSpc>
                <a:spcPct val="114000"/>
              </a:lnSpc>
              <a:spcBef>
                <a:spcPts val="0"/>
              </a:spcBef>
              <a:spcAft>
                <a:spcPts val="0"/>
              </a:spcAft>
              <a:buNone/>
            </a:pPr>
            <a:r>
              <a:rPr lang="en-US" sz="1200">
                <a:solidFill>
                  <a:srgbClr val="262626"/>
                </a:solidFill>
                <a:latin typeface="Calibri"/>
                <a:ea typeface="Calibri"/>
                <a:cs typeface="Calibri"/>
                <a:sym typeface="Calibri"/>
              </a:rPr>
              <a:t>صفحة login لتسجيل الدخول </a:t>
            </a:r>
            <a:endParaRPr/>
          </a:p>
        </p:txBody>
      </p:sp>
      <p:pic>
        <p:nvPicPr>
          <p:cNvPr id="406" name="Google Shape;406;p68"/>
          <p:cNvPicPr preferRelativeResize="0"/>
          <p:nvPr/>
        </p:nvPicPr>
        <p:blipFill rotWithShape="1">
          <a:blip r:embed="rId7">
            <a:alphaModFix/>
          </a:blip>
          <a:srcRect b="6480" l="0" r="0" t="0"/>
          <a:stretch/>
        </p:blipFill>
        <p:spPr>
          <a:xfrm>
            <a:off x="3124200" y="980755"/>
            <a:ext cx="5943600" cy="3109762"/>
          </a:xfrm>
          <a:prstGeom prst="rect">
            <a:avLst/>
          </a:prstGeom>
          <a:noFill/>
          <a:ln>
            <a:noFill/>
          </a:ln>
          <a:effectLst>
            <a:outerShdw blurRad="317500" sx="102000" rotWithShape="0" algn="ctr" sy="102000">
              <a:srgbClr val="000000">
                <a:alpha val="20000"/>
              </a:srgbClr>
            </a:outerShdw>
          </a:effectLst>
        </p:spPr>
      </p:pic>
      <p:pic>
        <p:nvPicPr>
          <p:cNvPr id="407" name="Google Shape;407;p68"/>
          <p:cNvPicPr preferRelativeResize="0"/>
          <p:nvPr>
            <p:ph idx="4" type="pic"/>
          </p:nvPr>
        </p:nvPicPr>
        <p:blipFill rotWithShape="1">
          <a:blip r:embed="rId8">
            <a:alphaModFix/>
          </a:blip>
          <a:srcRect b="2030" l="0" r="0" t="-2030"/>
          <a:stretch/>
        </p:blipFill>
        <p:spPr>
          <a:xfrm>
            <a:off x="4247125" y="1138125"/>
            <a:ext cx="3761100" cy="2327050"/>
          </a:xfrm>
          <a:prstGeom prst="rect">
            <a:avLst/>
          </a:prstGeom>
          <a:solidFill>
            <a:srgbClr val="D8D8D8"/>
          </a:solidFill>
          <a:ln>
            <a:noFill/>
          </a:ln>
        </p:spPr>
      </p:pic>
    </p:spTree>
  </p:cSld>
  <p:clrMapOvr>
    <a:masterClrMapping/>
  </p:clrMapOvr>
  <mc:AlternateContent>
    <mc:Choice Requires="p14">
      <p:transition spd="slow" p14:dur="13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406"/>
                                        </p:tgtEl>
                                        <p:attrNameLst>
                                          <p:attrName>style.visibility</p:attrName>
                                        </p:attrNameLst>
                                      </p:cBhvr>
                                      <p:to>
                                        <p:strVal val="visible"/>
                                      </p:to>
                                    </p:set>
                                    <p:anim calcmode="lin" valueType="num">
                                      <p:cBhvr additive="base">
                                        <p:cTn dur="750"/>
                                        <p:tgtEl>
                                          <p:spTgt spid="40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398"/>
                                        </p:tgtEl>
                                        <p:attrNameLst>
                                          <p:attrName>style.visibility</p:attrName>
                                        </p:attrNameLst>
                                      </p:cBhvr>
                                      <p:to>
                                        <p:strVal val="visible"/>
                                      </p:to>
                                    </p:set>
                                    <p:anim calcmode="lin" valueType="num">
                                      <p:cBhvr additive="base">
                                        <p:cTn dur="750"/>
                                        <p:tgtEl>
                                          <p:spTgt spid="39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399"/>
                                        </p:tgtEl>
                                        <p:attrNameLst>
                                          <p:attrName>style.visibility</p:attrName>
                                        </p:attrNameLst>
                                      </p:cBhvr>
                                      <p:to>
                                        <p:strVal val="visible"/>
                                      </p:to>
                                    </p:set>
                                    <p:anim calcmode="lin" valueType="num">
                                      <p:cBhvr additive="base">
                                        <p:cTn dur="750"/>
                                        <p:tgtEl>
                                          <p:spTgt spid="39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397"/>
                                        </p:tgtEl>
                                        <p:attrNameLst>
                                          <p:attrName>style.visibility</p:attrName>
                                        </p:attrNameLst>
                                      </p:cBhvr>
                                      <p:to>
                                        <p:strVal val="visible"/>
                                      </p:to>
                                    </p:set>
                                    <p:anim calcmode="lin" valueType="num">
                                      <p:cBhvr additive="base">
                                        <p:cTn dur="750"/>
                                        <p:tgtEl>
                                          <p:spTgt spid="397"/>
                                        </p:tgtEl>
                                        <p:attrNameLst>
                                          <p:attrName>ppt_y</p:attrName>
                                        </p:attrNameLst>
                                      </p:cBhvr>
                                      <p:tavLst>
                                        <p:tav fmla="" tm="0">
                                          <p:val>
                                            <p:strVal val="#ppt_y+1"/>
                                          </p:val>
                                        </p:tav>
                                        <p:tav fmla="" tm="100000">
                                          <p:val>
                                            <p:strVal val="#ppt_y"/>
                                          </p:val>
                                        </p:tav>
                                      </p:tavLst>
                                    </p:anim>
                                  </p:childTnLst>
                                </p:cTn>
                              </p:par>
                            </p:childTnLst>
                          </p:cTn>
                        </p:par>
                        <p:par>
                          <p:cTn fill="hold">
                            <p:stCondLst>
                              <p:cond delay="750"/>
                            </p:stCondLst>
                            <p:childTnLst>
                              <p:par>
                                <p:cTn fill="hold" nodeType="afterEffect" presetClass="entr" presetID="2" presetSubtype="8">
                                  <p:stCondLst>
                                    <p:cond delay="0"/>
                                  </p:stCondLst>
                                  <p:childTnLst>
                                    <p:set>
                                      <p:cBhvr>
                                        <p:cTn dur="1" fill="hold">
                                          <p:stCondLst>
                                            <p:cond delay="0"/>
                                          </p:stCondLst>
                                        </p:cTn>
                                        <p:tgtEl>
                                          <p:spTgt spid="400"/>
                                        </p:tgtEl>
                                        <p:attrNameLst>
                                          <p:attrName>style.visibility</p:attrName>
                                        </p:attrNameLst>
                                      </p:cBhvr>
                                      <p:to>
                                        <p:strVal val="visible"/>
                                      </p:to>
                                    </p:set>
                                    <p:anim calcmode="lin" valueType="num">
                                      <p:cBhvr additive="base">
                                        <p:cTn dur="750"/>
                                        <p:tgtEl>
                                          <p:spTgt spid="400"/>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500"/>
                                        <p:tgtEl>
                                          <p:spTgt spid="4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69"/>
          <p:cNvPicPr preferRelativeResize="0"/>
          <p:nvPr>
            <p:ph idx="2" type="pic"/>
          </p:nvPr>
        </p:nvPicPr>
        <p:blipFill rotWithShape="1">
          <a:blip r:embed="rId3">
            <a:alphaModFix/>
          </a:blip>
          <a:srcRect b="0" l="0" r="25645" t="0"/>
          <a:stretch/>
        </p:blipFill>
        <p:spPr>
          <a:xfrm>
            <a:off x="1487713" y="1648340"/>
            <a:ext cx="4746303" cy="3561301"/>
          </a:xfrm>
          <a:prstGeom prst="rect">
            <a:avLst/>
          </a:prstGeom>
          <a:solidFill>
            <a:srgbClr val="D8D8D8"/>
          </a:solidFill>
          <a:ln>
            <a:noFill/>
          </a:ln>
        </p:spPr>
      </p:pic>
      <p:sp>
        <p:nvSpPr>
          <p:cNvPr id="413" name="Google Shape;413;p69"/>
          <p:cNvSpPr/>
          <p:nvPr/>
        </p:nvSpPr>
        <p:spPr>
          <a:xfrm>
            <a:off x="6325725" y="0"/>
            <a:ext cx="6275400" cy="6858000"/>
          </a:xfrm>
          <a:prstGeom prst="rect">
            <a:avLst/>
          </a:prstGeom>
          <a:gradFill>
            <a:gsLst>
              <a:gs pos="0">
                <a:schemeClr val="accent4"/>
              </a:gs>
              <a:gs pos="100000">
                <a:schemeClr val="accent1"/>
              </a:gs>
            </a:gsLst>
            <a:lin ang="2700006" scaled="0"/>
          </a:gradFill>
          <a:ln>
            <a:noFill/>
          </a:ln>
          <a:effectLst>
            <a:outerShdw blurRad="190500" rotWithShape="0" algn="r" dir="10800000" dist="381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4" name="Google Shape;414;p69"/>
          <p:cNvSpPr txBox="1"/>
          <p:nvPr/>
        </p:nvSpPr>
        <p:spPr>
          <a:xfrm>
            <a:off x="7583476" y="2736825"/>
            <a:ext cx="4062000" cy="585000"/>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Lato"/>
                <a:ea typeface="Lato"/>
                <a:cs typeface="Lato"/>
                <a:sym typeface="Lato"/>
              </a:rPr>
              <a:t>عرض توضيحي للمشروع</a:t>
            </a:r>
            <a:endParaRPr b="1" sz="3200">
              <a:solidFill>
                <a:schemeClr val="lt1"/>
              </a:solidFill>
              <a:latin typeface="Lato"/>
              <a:ea typeface="Lato"/>
              <a:cs typeface="Lato"/>
              <a:sym typeface="Lato"/>
            </a:endParaRPr>
          </a:p>
        </p:txBody>
      </p:sp>
      <p:sp>
        <p:nvSpPr>
          <p:cNvPr id="415" name="Google Shape;415;p69"/>
          <p:cNvSpPr txBox="1"/>
          <p:nvPr/>
        </p:nvSpPr>
        <p:spPr>
          <a:xfrm>
            <a:off x="7200813" y="3693513"/>
            <a:ext cx="4827300" cy="307800"/>
          </a:xfrm>
          <a:prstGeom prst="rect">
            <a:avLst/>
          </a:prstGeom>
          <a:noFill/>
          <a:ln>
            <a:noFill/>
          </a:ln>
        </p:spPr>
        <p:txBody>
          <a:bodyPr anchorCtr="0" anchor="t" bIns="45700" lIns="91425" spcFirstLastPara="1" rIns="91425" wrap="square" tIns="45700">
            <a:spAutoFit/>
          </a:bodyPr>
          <a:lstStyle/>
          <a:p>
            <a:pPr indent="0" lvl="0" marL="0" marR="0" rtl="1" algn="r">
              <a:lnSpc>
                <a:spcPct val="125000"/>
              </a:lnSpc>
              <a:spcBef>
                <a:spcPts val="0"/>
              </a:spcBef>
              <a:spcAft>
                <a:spcPts val="0"/>
              </a:spcAft>
              <a:buNone/>
            </a:pPr>
            <a:r>
              <a:t/>
            </a:r>
            <a:endParaRPr>
              <a:solidFill>
                <a:schemeClr val="lt1"/>
              </a:solidFill>
              <a:latin typeface="Calibri"/>
              <a:ea typeface="Calibri"/>
              <a:cs typeface="Calibri"/>
              <a:sym typeface="Calibri"/>
            </a:endParaRPr>
          </a:p>
        </p:txBody>
      </p:sp>
      <p:cxnSp>
        <p:nvCxnSpPr>
          <p:cNvPr id="416" name="Google Shape;416;p69"/>
          <p:cNvCxnSpPr/>
          <p:nvPr/>
        </p:nvCxnSpPr>
        <p:spPr>
          <a:xfrm>
            <a:off x="7811432" y="3429005"/>
            <a:ext cx="365700" cy="0"/>
          </a:xfrm>
          <a:prstGeom prst="straightConnector1">
            <a:avLst/>
          </a:prstGeom>
          <a:noFill/>
          <a:ln cap="rnd" cmpd="sng" w="63500">
            <a:solidFill>
              <a:schemeClr val="lt1"/>
            </a:solidFill>
            <a:prstDash val="solid"/>
            <a:round/>
            <a:headEnd len="sm" w="sm" type="none"/>
            <a:tailEnd len="sm" w="sm" type="none"/>
          </a:ln>
        </p:spPr>
      </p:cxnSp>
    </p:spTree>
  </p:cSld>
  <p:clrMapOvr>
    <a:masterClrMapping/>
  </p:clrMapOvr>
  <mc:AlternateContent>
    <mc:Choice Requires="p14">
      <p:transition spd="slow" p14:dur="13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413"/>
                                        </p:tgtEl>
                                        <p:attrNameLst>
                                          <p:attrName>style.visibility</p:attrName>
                                        </p:attrNameLst>
                                      </p:cBhvr>
                                      <p:to>
                                        <p:strVal val="visible"/>
                                      </p:to>
                                    </p:set>
                                    <p:anim calcmode="lin" valueType="num">
                                      <p:cBhvr additive="base">
                                        <p:cTn dur="750"/>
                                        <p:tgtEl>
                                          <p:spTgt spid="413"/>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2" presetSubtype="2">
                                  <p:stCondLst>
                                    <p:cond delay="1000"/>
                                  </p:stCondLst>
                                  <p:childTnLst>
                                    <p:set>
                                      <p:cBhvr>
                                        <p:cTn dur="1" fill="hold">
                                          <p:stCondLst>
                                            <p:cond delay="0"/>
                                          </p:stCondLst>
                                        </p:cTn>
                                        <p:tgtEl>
                                          <p:spTgt spid="414"/>
                                        </p:tgtEl>
                                        <p:attrNameLst>
                                          <p:attrName>style.visibility</p:attrName>
                                        </p:attrNameLst>
                                      </p:cBhvr>
                                      <p:to>
                                        <p:strVal val="visible"/>
                                      </p:to>
                                    </p:set>
                                    <p:anim calcmode="lin" valueType="num">
                                      <p:cBhvr additive="base">
                                        <p:cTn dur="750"/>
                                        <p:tgtEl>
                                          <p:spTgt spid="41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1500"/>
                                  </p:stCondLst>
                                  <p:childTnLst>
                                    <p:set>
                                      <p:cBhvr>
                                        <p:cTn dur="1" fill="hold">
                                          <p:stCondLst>
                                            <p:cond delay="0"/>
                                          </p:stCondLst>
                                        </p:cTn>
                                        <p:tgtEl>
                                          <p:spTgt spid="416"/>
                                        </p:tgtEl>
                                        <p:attrNameLst>
                                          <p:attrName>style.visibility</p:attrName>
                                        </p:attrNameLst>
                                      </p:cBhvr>
                                      <p:to>
                                        <p:strVal val="visible"/>
                                      </p:to>
                                    </p:set>
                                    <p:animEffect filter="fade" transition="in">
                                      <p:cBhvr>
                                        <p:cTn dur="500"/>
                                        <p:tgtEl>
                                          <p:spTgt spid="41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500"/>
                                        <p:tgtEl>
                                          <p:spTgt spid="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70"/>
          <p:cNvSpPr txBox="1"/>
          <p:nvPr/>
        </p:nvSpPr>
        <p:spPr>
          <a:xfrm>
            <a:off x="479176" y="1467925"/>
            <a:ext cx="3617100" cy="954300"/>
          </a:xfrm>
          <a:prstGeom prst="rect">
            <a:avLst/>
          </a:prstGeom>
          <a:noFill/>
          <a:ln>
            <a:noFill/>
          </a:ln>
        </p:spPr>
        <p:txBody>
          <a:bodyPr anchorCtr="0" anchor="b" bIns="45700" lIns="91425" spcFirstLastPara="1" rIns="91425" wrap="square" tIns="45700">
            <a:spAutoFit/>
          </a:bodyPr>
          <a:lstStyle/>
          <a:p>
            <a:pPr indent="0" lvl="0" marL="38100" rtl="1" algn="r">
              <a:lnSpc>
                <a:spcPct val="133333"/>
              </a:lnSpc>
              <a:spcBef>
                <a:spcPts val="0"/>
              </a:spcBef>
              <a:spcAft>
                <a:spcPts val="0"/>
              </a:spcAft>
              <a:buSzPts val="1100"/>
              <a:buNone/>
            </a:pPr>
            <a:r>
              <a:t/>
            </a:r>
            <a:endParaRPr sz="1800">
              <a:solidFill>
                <a:srgbClr val="202124"/>
              </a:solidFill>
              <a:highlight>
                <a:srgbClr val="F8F9FA"/>
              </a:highlight>
            </a:endParaRPr>
          </a:p>
          <a:p>
            <a:pPr indent="0" lvl="0" marL="0" marR="0" rtl="1" algn="r">
              <a:spcBef>
                <a:spcPts val="0"/>
              </a:spcBef>
              <a:spcAft>
                <a:spcPts val="0"/>
              </a:spcAft>
              <a:buNone/>
            </a:pPr>
            <a:r>
              <a:rPr b="1" lang="en-US" sz="3200">
                <a:solidFill>
                  <a:srgbClr val="3F3F3F"/>
                </a:solidFill>
                <a:latin typeface="Lato"/>
                <a:ea typeface="Lato"/>
                <a:cs typeface="Lato"/>
                <a:sym typeface="Lato"/>
              </a:rPr>
              <a:t>عرض توضيحي للمشروع </a:t>
            </a:r>
            <a:endParaRPr b="1" sz="3200">
              <a:solidFill>
                <a:srgbClr val="3F3F3F"/>
              </a:solidFill>
              <a:latin typeface="Lato"/>
              <a:ea typeface="Lato"/>
              <a:cs typeface="Lato"/>
              <a:sym typeface="Lato"/>
            </a:endParaRPr>
          </a:p>
        </p:txBody>
      </p:sp>
      <p:sp>
        <p:nvSpPr>
          <p:cNvPr id="422" name="Google Shape;422;p70"/>
          <p:cNvSpPr txBox="1"/>
          <p:nvPr/>
        </p:nvSpPr>
        <p:spPr>
          <a:xfrm>
            <a:off x="633588" y="3079090"/>
            <a:ext cx="4032900" cy="276900"/>
          </a:xfrm>
          <a:prstGeom prst="rect">
            <a:avLst/>
          </a:prstGeom>
          <a:noFill/>
          <a:ln>
            <a:noFill/>
          </a:ln>
        </p:spPr>
        <p:txBody>
          <a:bodyPr anchorCtr="0" anchor="t" bIns="45700" lIns="91425" spcFirstLastPara="1" rIns="91425" wrap="square" tIns="45700">
            <a:spAutoFit/>
          </a:bodyPr>
          <a:lstStyle/>
          <a:p>
            <a:pPr indent="0" lvl="0" marL="0" marR="0" rtl="1" algn="r">
              <a:lnSpc>
                <a:spcPct val="125000"/>
              </a:lnSpc>
              <a:spcBef>
                <a:spcPts val="0"/>
              </a:spcBef>
              <a:spcAft>
                <a:spcPts val="0"/>
              </a:spcAft>
              <a:buNone/>
            </a:pPr>
            <a:r>
              <a:t/>
            </a:r>
            <a:endParaRPr sz="1200">
              <a:solidFill>
                <a:srgbClr val="595959"/>
              </a:solidFill>
              <a:latin typeface="Calibri"/>
              <a:ea typeface="Calibri"/>
              <a:cs typeface="Calibri"/>
              <a:sym typeface="Calibri"/>
            </a:endParaRPr>
          </a:p>
        </p:txBody>
      </p:sp>
      <p:cxnSp>
        <p:nvCxnSpPr>
          <p:cNvPr id="423" name="Google Shape;423;p70"/>
          <p:cNvCxnSpPr/>
          <p:nvPr/>
        </p:nvCxnSpPr>
        <p:spPr>
          <a:xfrm>
            <a:off x="758207" y="2596695"/>
            <a:ext cx="365700" cy="0"/>
          </a:xfrm>
          <a:prstGeom prst="straightConnector1">
            <a:avLst/>
          </a:prstGeom>
          <a:noFill/>
          <a:ln cap="rnd" cmpd="sng" w="63500">
            <a:solidFill>
              <a:schemeClr val="accent4"/>
            </a:solidFill>
            <a:prstDash val="solid"/>
            <a:round/>
            <a:headEnd len="sm" w="sm" type="none"/>
            <a:tailEnd len="sm" w="sm" type="none"/>
          </a:ln>
        </p:spPr>
      </p:cxnSp>
      <p:sp>
        <p:nvSpPr>
          <p:cNvPr id="424" name="Google Shape;424;p70"/>
          <p:cNvSpPr/>
          <p:nvPr/>
        </p:nvSpPr>
        <p:spPr>
          <a:xfrm>
            <a:off x="633588" y="4642232"/>
            <a:ext cx="36171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200">
                <a:solidFill>
                  <a:srgbClr val="262626"/>
                </a:solidFill>
                <a:latin typeface="Lato"/>
                <a:ea typeface="Lato"/>
                <a:cs typeface="Lato"/>
                <a:sym typeface="Lato"/>
              </a:rPr>
              <a:t>https://almaha1.herokuapp.com/navabar</a:t>
            </a:r>
            <a:endParaRPr i="1" sz="1200">
              <a:solidFill>
                <a:srgbClr val="262626"/>
              </a:solidFill>
              <a:latin typeface="Lato"/>
              <a:ea typeface="Lato"/>
              <a:cs typeface="Lato"/>
              <a:sym typeface="Lato"/>
            </a:endParaRPr>
          </a:p>
        </p:txBody>
      </p:sp>
      <p:cxnSp>
        <p:nvCxnSpPr>
          <p:cNvPr id="425" name="Google Shape;425;p70"/>
          <p:cNvCxnSpPr/>
          <p:nvPr/>
        </p:nvCxnSpPr>
        <p:spPr>
          <a:xfrm>
            <a:off x="732806" y="4483908"/>
            <a:ext cx="3840600" cy="0"/>
          </a:xfrm>
          <a:prstGeom prst="straightConnector1">
            <a:avLst/>
          </a:prstGeom>
          <a:noFill/>
          <a:ln cap="flat" cmpd="sng" w="9525">
            <a:solidFill>
              <a:srgbClr val="D8D8D8"/>
            </a:solidFill>
            <a:prstDash val="solid"/>
            <a:miter lim="800000"/>
            <a:headEnd len="sm" w="sm" type="none"/>
            <a:tailEnd len="sm" w="sm" type="none"/>
          </a:ln>
        </p:spPr>
      </p:cxnSp>
      <p:pic>
        <p:nvPicPr>
          <p:cNvPr id="426" name="Google Shape;426;p70"/>
          <p:cNvPicPr preferRelativeResize="0"/>
          <p:nvPr/>
        </p:nvPicPr>
        <p:blipFill rotWithShape="1">
          <a:blip r:embed="rId3">
            <a:alphaModFix/>
          </a:blip>
          <a:srcRect b="-3659" l="0" r="0" t="0"/>
          <a:stretch/>
        </p:blipFill>
        <p:spPr>
          <a:xfrm>
            <a:off x="5199800" y="1924325"/>
            <a:ext cx="6120973" cy="3480199"/>
          </a:xfrm>
          <a:prstGeom prst="rect">
            <a:avLst/>
          </a:prstGeom>
          <a:noFill/>
          <a:ln>
            <a:noFill/>
          </a:ln>
        </p:spPr>
      </p:pic>
    </p:spTree>
  </p:cSld>
  <p:clrMapOvr>
    <a:masterClrMapping/>
  </p:clrMapOvr>
  <mc:AlternateContent>
    <mc:Choice Requires="p14">
      <p:transition spd="slow" p14:dur="13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21"/>
                                        </p:tgtEl>
                                        <p:attrNameLst>
                                          <p:attrName>style.visibility</p:attrName>
                                        </p:attrNameLst>
                                      </p:cBhvr>
                                      <p:to>
                                        <p:strVal val="visible"/>
                                      </p:to>
                                    </p:set>
                                    <p:anim calcmode="lin" valueType="num">
                                      <p:cBhvr additive="base">
                                        <p:cTn dur="750"/>
                                        <p:tgtEl>
                                          <p:spTgt spid="42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500"/>
                                  </p:stCondLst>
                                  <p:childTnLst>
                                    <p:set>
                                      <p:cBhvr>
                                        <p:cTn dur="1" fill="hold">
                                          <p:stCondLst>
                                            <p:cond delay="0"/>
                                          </p:stCondLst>
                                        </p:cTn>
                                        <p:tgtEl>
                                          <p:spTgt spid="423"/>
                                        </p:tgtEl>
                                        <p:attrNameLst>
                                          <p:attrName>style.visibility</p:attrName>
                                        </p:attrNameLst>
                                      </p:cBhvr>
                                      <p:to>
                                        <p:strVal val="visible"/>
                                      </p:to>
                                    </p:set>
                                    <p:animEffect filter="fade" transition="in">
                                      <p:cBhvr>
                                        <p:cTn dur="500"/>
                                        <p:tgtEl>
                                          <p:spTgt spid="423"/>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500"/>
                                        <p:tgtEl>
                                          <p:spTgt spid="422"/>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500"/>
                                        <p:tgtEl>
                                          <p:spTgt spid="425"/>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50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71"/>
          <p:cNvPicPr preferRelativeResize="0"/>
          <p:nvPr>
            <p:ph idx="2" type="pic"/>
          </p:nvPr>
        </p:nvPicPr>
        <p:blipFill rotWithShape="1">
          <a:blip r:embed="rId3">
            <a:alphaModFix/>
          </a:blip>
          <a:srcRect b="0" l="0" r="7381" t="0"/>
          <a:stretch/>
        </p:blipFill>
        <p:spPr>
          <a:xfrm>
            <a:off x="1487713" y="1648340"/>
            <a:ext cx="4746301" cy="3561300"/>
          </a:xfrm>
          <a:prstGeom prst="rect">
            <a:avLst/>
          </a:prstGeom>
          <a:solidFill>
            <a:srgbClr val="D8D8D8"/>
          </a:solidFill>
          <a:ln>
            <a:noFill/>
          </a:ln>
        </p:spPr>
      </p:pic>
      <p:sp>
        <p:nvSpPr>
          <p:cNvPr id="432" name="Google Shape;432;p71"/>
          <p:cNvSpPr/>
          <p:nvPr/>
        </p:nvSpPr>
        <p:spPr>
          <a:xfrm>
            <a:off x="6325725" y="0"/>
            <a:ext cx="6275400" cy="6858000"/>
          </a:xfrm>
          <a:prstGeom prst="rect">
            <a:avLst/>
          </a:prstGeom>
          <a:gradFill>
            <a:gsLst>
              <a:gs pos="0">
                <a:schemeClr val="accent4"/>
              </a:gs>
              <a:gs pos="100000">
                <a:schemeClr val="accent1"/>
              </a:gs>
            </a:gsLst>
            <a:lin ang="2700000" scaled="0"/>
          </a:gradFill>
          <a:ln>
            <a:noFill/>
          </a:ln>
          <a:effectLst>
            <a:outerShdw blurRad="190500" rotWithShape="0" algn="r" dir="10800000" dist="381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3" name="Google Shape;433;p71"/>
          <p:cNvSpPr txBox="1"/>
          <p:nvPr/>
        </p:nvSpPr>
        <p:spPr>
          <a:xfrm>
            <a:off x="7583476" y="2736825"/>
            <a:ext cx="4062000" cy="585000"/>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Clr>
                <a:srgbClr val="000000"/>
              </a:buClr>
              <a:buFont typeface="Arial"/>
              <a:buNone/>
            </a:pPr>
            <a:r>
              <a:rPr b="1" lang="en-US" sz="3200">
                <a:solidFill>
                  <a:schemeClr val="lt1"/>
                </a:solidFill>
                <a:latin typeface="Lato"/>
                <a:ea typeface="Lato"/>
                <a:cs typeface="Lato"/>
                <a:sym typeface="Lato"/>
              </a:rPr>
              <a:t>عرض توضيحي للمشروع</a:t>
            </a:r>
            <a:endParaRPr b="1" sz="3200">
              <a:solidFill>
                <a:schemeClr val="lt1"/>
              </a:solidFill>
              <a:latin typeface="Lato"/>
              <a:ea typeface="Lato"/>
              <a:cs typeface="Lato"/>
              <a:sym typeface="Lato"/>
            </a:endParaRPr>
          </a:p>
        </p:txBody>
      </p:sp>
      <p:sp>
        <p:nvSpPr>
          <p:cNvPr id="434" name="Google Shape;434;p71"/>
          <p:cNvSpPr txBox="1"/>
          <p:nvPr/>
        </p:nvSpPr>
        <p:spPr>
          <a:xfrm>
            <a:off x="7200813" y="3693513"/>
            <a:ext cx="4827300" cy="738900"/>
          </a:xfrm>
          <a:prstGeom prst="rect">
            <a:avLst/>
          </a:prstGeom>
          <a:noFill/>
          <a:ln>
            <a:noFill/>
          </a:ln>
        </p:spPr>
        <p:txBody>
          <a:bodyPr anchorCtr="0" anchor="t" bIns="45700" lIns="91425" spcFirstLastPara="1" rIns="91425" wrap="square" tIns="45700">
            <a:spAutoFit/>
          </a:bodyPr>
          <a:lstStyle/>
          <a:p>
            <a:pPr indent="0" lvl="0" marL="0" marR="0" rtl="1" algn="r">
              <a:lnSpc>
                <a:spcPct val="125000"/>
              </a:lnSpc>
              <a:spcBef>
                <a:spcPts val="0"/>
              </a:spcBef>
              <a:spcAft>
                <a:spcPts val="0"/>
              </a:spcAft>
              <a:buClr>
                <a:schemeClr val="dk1"/>
              </a:buClr>
              <a:buSzPts val="1100"/>
              <a:buFont typeface="Arial"/>
              <a:buNone/>
            </a:pPr>
            <a:r>
              <a:rPr lang="en-US" sz="1200">
                <a:solidFill>
                  <a:schemeClr val="lt1"/>
                </a:solidFill>
                <a:latin typeface="Calibri"/>
                <a:ea typeface="Calibri"/>
                <a:cs typeface="Calibri"/>
                <a:sym typeface="Calibri"/>
              </a:rPr>
              <a:t>صفحة الخدمات </a:t>
            </a:r>
            <a:endParaRPr sz="1200">
              <a:solidFill>
                <a:schemeClr val="lt1"/>
              </a:solidFill>
              <a:latin typeface="Calibri"/>
              <a:ea typeface="Calibri"/>
              <a:cs typeface="Calibri"/>
              <a:sym typeface="Calibri"/>
            </a:endParaRPr>
          </a:p>
          <a:p>
            <a:pPr indent="0" lvl="0" marL="0" marR="0" rtl="1" algn="r">
              <a:lnSpc>
                <a:spcPct val="125000"/>
              </a:lnSpc>
              <a:spcBef>
                <a:spcPts val="0"/>
              </a:spcBef>
              <a:spcAft>
                <a:spcPts val="0"/>
              </a:spcAft>
              <a:buClr>
                <a:schemeClr val="dk1"/>
              </a:buClr>
              <a:buSzPts val="1100"/>
              <a:buFont typeface="Arial"/>
              <a:buNone/>
            </a:pPr>
            <a:r>
              <a:rPr lang="en-US" sz="1200">
                <a:solidFill>
                  <a:schemeClr val="lt1"/>
                </a:solidFill>
                <a:latin typeface="Calibri"/>
                <a:ea typeface="Calibri"/>
                <a:cs typeface="Calibri"/>
                <a:sym typeface="Calibri"/>
              </a:rPr>
              <a:t>اختيار نوع </a:t>
            </a:r>
            <a:r>
              <a:rPr lang="en-US" sz="1200">
                <a:solidFill>
                  <a:schemeClr val="lt1"/>
                </a:solidFill>
                <a:latin typeface="Calibri"/>
                <a:ea typeface="Calibri"/>
                <a:cs typeface="Calibri"/>
                <a:sym typeface="Calibri"/>
              </a:rPr>
              <a:t>الخدمة</a:t>
            </a:r>
            <a:r>
              <a:rPr lang="en-US" sz="1200">
                <a:solidFill>
                  <a:schemeClr val="lt1"/>
                </a:solidFill>
                <a:latin typeface="Calibri"/>
                <a:ea typeface="Calibri"/>
                <a:cs typeface="Calibri"/>
                <a:sym typeface="Calibri"/>
              </a:rPr>
              <a:t> المناسبه (عاملة </a:t>
            </a:r>
            <a:r>
              <a:rPr lang="en-US" sz="1200">
                <a:solidFill>
                  <a:schemeClr val="lt1"/>
                </a:solidFill>
                <a:latin typeface="Calibri"/>
                <a:ea typeface="Calibri"/>
                <a:cs typeface="Calibri"/>
                <a:sym typeface="Calibri"/>
              </a:rPr>
              <a:t>منزلية</a:t>
            </a:r>
            <a:r>
              <a:rPr lang="en-US" sz="1200">
                <a:solidFill>
                  <a:schemeClr val="lt1"/>
                </a:solidFill>
                <a:latin typeface="Calibri"/>
                <a:ea typeface="Calibri"/>
                <a:cs typeface="Calibri"/>
                <a:sym typeface="Calibri"/>
              </a:rPr>
              <a:t>،سائق،مُربيه)</a:t>
            </a:r>
            <a:endParaRPr sz="1200">
              <a:solidFill>
                <a:schemeClr val="lt1"/>
              </a:solidFill>
              <a:latin typeface="Calibri"/>
              <a:ea typeface="Calibri"/>
              <a:cs typeface="Calibri"/>
              <a:sym typeface="Calibri"/>
            </a:endParaRPr>
          </a:p>
          <a:p>
            <a:pPr indent="0" lvl="0" marL="0" marR="0" rtl="1" algn="r">
              <a:lnSpc>
                <a:spcPct val="125000"/>
              </a:lnSpc>
              <a:spcBef>
                <a:spcPts val="0"/>
              </a:spcBef>
              <a:spcAft>
                <a:spcPts val="0"/>
              </a:spcAft>
              <a:buNone/>
            </a:pPr>
            <a:r>
              <a:t/>
            </a:r>
            <a:endParaRPr sz="1200">
              <a:solidFill>
                <a:schemeClr val="lt1"/>
              </a:solidFill>
              <a:latin typeface="Calibri"/>
              <a:ea typeface="Calibri"/>
              <a:cs typeface="Calibri"/>
              <a:sym typeface="Calibri"/>
            </a:endParaRPr>
          </a:p>
        </p:txBody>
      </p:sp>
      <p:cxnSp>
        <p:nvCxnSpPr>
          <p:cNvPr id="435" name="Google Shape;435;p71"/>
          <p:cNvCxnSpPr/>
          <p:nvPr/>
        </p:nvCxnSpPr>
        <p:spPr>
          <a:xfrm>
            <a:off x="7811432" y="3429005"/>
            <a:ext cx="365700" cy="0"/>
          </a:xfrm>
          <a:prstGeom prst="straightConnector1">
            <a:avLst/>
          </a:prstGeom>
          <a:noFill/>
          <a:ln cap="rnd" cmpd="sng" w="63500">
            <a:solidFill>
              <a:schemeClr val="lt1"/>
            </a:solidFill>
            <a:prstDash val="solid"/>
            <a:round/>
            <a:headEnd len="sm" w="sm" type="none"/>
            <a:tailEnd len="sm" w="sm" type="none"/>
          </a:ln>
        </p:spPr>
      </p:cxnSp>
    </p:spTree>
  </p:cSld>
  <p:clrMapOvr>
    <a:masterClrMapping/>
  </p:clrMapOvr>
  <mc:AlternateContent>
    <mc:Choice Requires="p14">
      <p:transition spd="slow" p14:dur="13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432"/>
                                        </p:tgtEl>
                                        <p:attrNameLst>
                                          <p:attrName>style.visibility</p:attrName>
                                        </p:attrNameLst>
                                      </p:cBhvr>
                                      <p:to>
                                        <p:strVal val="visible"/>
                                      </p:to>
                                    </p:set>
                                    <p:anim calcmode="lin" valueType="num">
                                      <p:cBhvr additive="base">
                                        <p:cTn dur="750"/>
                                        <p:tgtEl>
                                          <p:spTgt spid="432"/>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2" presetSubtype="2">
                                  <p:stCondLst>
                                    <p:cond delay="1000"/>
                                  </p:stCondLst>
                                  <p:childTnLst>
                                    <p:set>
                                      <p:cBhvr>
                                        <p:cTn dur="1" fill="hold">
                                          <p:stCondLst>
                                            <p:cond delay="0"/>
                                          </p:stCondLst>
                                        </p:cTn>
                                        <p:tgtEl>
                                          <p:spTgt spid="433"/>
                                        </p:tgtEl>
                                        <p:attrNameLst>
                                          <p:attrName>style.visibility</p:attrName>
                                        </p:attrNameLst>
                                      </p:cBhvr>
                                      <p:to>
                                        <p:strVal val="visible"/>
                                      </p:to>
                                    </p:set>
                                    <p:anim calcmode="lin" valueType="num">
                                      <p:cBhvr additive="base">
                                        <p:cTn dur="750"/>
                                        <p:tgtEl>
                                          <p:spTgt spid="43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1500"/>
                                  </p:stCondLst>
                                  <p:childTnLst>
                                    <p:set>
                                      <p:cBhvr>
                                        <p:cTn dur="1" fill="hold">
                                          <p:stCondLst>
                                            <p:cond delay="0"/>
                                          </p:stCondLst>
                                        </p:cTn>
                                        <p:tgtEl>
                                          <p:spTgt spid="435"/>
                                        </p:tgtEl>
                                        <p:attrNameLst>
                                          <p:attrName>style.visibility</p:attrName>
                                        </p:attrNameLst>
                                      </p:cBhvr>
                                      <p:to>
                                        <p:strVal val="visible"/>
                                      </p:to>
                                    </p:set>
                                    <p:animEffect filter="fade" transition="in">
                                      <p:cBhvr>
                                        <p:cTn dur="500"/>
                                        <p:tgtEl>
                                          <p:spTgt spid="43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500"/>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2"/>
          <p:cNvSpPr txBox="1"/>
          <p:nvPr/>
        </p:nvSpPr>
        <p:spPr>
          <a:xfrm>
            <a:off x="906197" y="2914235"/>
            <a:ext cx="3391800" cy="585000"/>
          </a:xfrm>
          <a:prstGeom prst="rect">
            <a:avLst/>
          </a:prstGeom>
          <a:noFill/>
          <a:ln>
            <a:noFill/>
          </a:ln>
        </p:spPr>
        <p:txBody>
          <a:bodyPr anchorCtr="0" anchor="b" bIns="45700" lIns="91425" spcFirstLastPara="1" rIns="91425" wrap="square" tIns="45700">
            <a:spAutoFit/>
          </a:bodyPr>
          <a:lstStyle/>
          <a:p>
            <a:pPr indent="0" lvl="0" marL="0" marR="0" rtl="1" algn="r">
              <a:spcBef>
                <a:spcPts val="0"/>
              </a:spcBef>
              <a:spcAft>
                <a:spcPts val="0"/>
              </a:spcAft>
              <a:buNone/>
            </a:pPr>
            <a:r>
              <a:rPr b="1" lang="en-US" sz="3200">
                <a:solidFill>
                  <a:srgbClr val="3F3F3F"/>
                </a:solidFill>
                <a:latin typeface="Lato"/>
                <a:ea typeface="Lato"/>
                <a:cs typeface="Lato"/>
                <a:sym typeface="Lato"/>
              </a:rPr>
              <a:t>التقنيات المستخدمة</a:t>
            </a:r>
            <a:endParaRPr/>
          </a:p>
        </p:txBody>
      </p:sp>
      <p:sp>
        <p:nvSpPr>
          <p:cNvPr id="441" name="Google Shape;441;p72"/>
          <p:cNvSpPr txBox="1"/>
          <p:nvPr/>
        </p:nvSpPr>
        <p:spPr>
          <a:xfrm>
            <a:off x="633588" y="3109868"/>
            <a:ext cx="4396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25000"/>
              </a:lnSpc>
              <a:spcBef>
                <a:spcPts val="0"/>
              </a:spcBef>
              <a:spcAft>
                <a:spcPts val="0"/>
              </a:spcAft>
              <a:buNone/>
            </a:pPr>
            <a:r>
              <a:t/>
            </a:r>
            <a:endParaRPr sz="1200">
              <a:solidFill>
                <a:srgbClr val="595959"/>
              </a:solidFill>
              <a:latin typeface="Calibri"/>
              <a:ea typeface="Calibri"/>
              <a:cs typeface="Calibri"/>
              <a:sym typeface="Calibri"/>
            </a:endParaRPr>
          </a:p>
        </p:txBody>
      </p:sp>
      <p:cxnSp>
        <p:nvCxnSpPr>
          <p:cNvPr id="442" name="Google Shape;442;p72"/>
          <p:cNvCxnSpPr/>
          <p:nvPr/>
        </p:nvCxnSpPr>
        <p:spPr>
          <a:xfrm>
            <a:off x="906207" y="3781786"/>
            <a:ext cx="365700" cy="0"/>
          </a:xfrm>
          <a:prstGeom prst="straightConnector1">
            <a:avLst/>
          </a:prstGeom>
          <a:noFill/>
          <a:ln cap="rnd" cmpd="sng" w="63500">
            <a:solidFill>
              <a:schemeClr val="accent4"/>
            </a:solidFill>
            <a:prstDash val="solid"/>
            <a:round/>
            <a:headEnd len="sm" w="sm" type="none"/>
            <a:tailEnd len="sm" w="sm" type="none"/>
          </a:ln>
        </p:spPr>
      </p:cxnSp>
      <p:sp>
        <p:nvSpPr>
          <p:cNvPr id="443" name="Google Shape;443;p72"/>
          <p:cNvSpPr/>
          <p:nvPr/>
        </p:nvSpPr>
        <p:spPr>
          <a:xfrm>
            <a:off x="633588" y="4673010"/>
            <a:ext cx="3617103" cy="2769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i="1" lang="en-US" sz="1200">
                <a:solidFill>
                  <a:srgbClr val="262626"/>
                </a:solidFill>
                <a:latin typeface="Lato"/>
                <a:ea typeface="Lato"/>
                <a:cs typeface="Lato"/>
                <a:sym typeface="Lato"/>
              </a:rPr>
              <a:t>https://almaha1.herokuapp.com/navabar</a:t>
            </a:r>
            <a:endParaRPr i="1" sz="1200">
              <a:solidFill>
                <a:srgbClr val="262626"/>
              </a:solidFill>
              <a:latin typeface="Lato"/>
              <a:ea typeface="Lato"/>
              <a:cs typeface="Lato"/>
              <a:sym typeface="Lato"/>
            </a:endParaRPr>
          </a:p>
        </p:txBody>
      </p:sp>
      <p:cxnSp>
        <p:nvCxnSpPr>
          <p:cNvPr id="444" name="Google Shape;444;p72"/>
          <p:cNvCxnSpPr/>
          <p:nvPr/>
        </p:nvCxnSpPr>
        <p:spPr>
          <a:xfrm>
            <a:off x="732806" y="4514686"/>
            <a:ext cx="4297680" cy="0"/>
          </a:xfrm>
          <a:prstGeom prst="straightConnector1">
            <a:avLst/>
          </a:prstGeom>
          <a:noFill/>
          <a:ln cap="flat" cmpd="sng" w="9525">
            <a:solidFill>
              <a:srgbClr val="D8D8D8"/>
            </a:solidFill>
            <a:prstDash val="solid"/>
            <a:miter lim="800000"/>
            <a:headEnd len="sm" w="sm" type="none"/>
            <a:tailEnd len="sm" w="sm" type="none"/>
          </a:ln>
        </p:spPr>
      </p:cxnSp>
      <p:pic>
        <p:nvPicPr>
          <p:cNvPr id="445" name="Google Shape;445;p72"/>
          <p:cNvPicPr preferRelativeResize="0"/>
          <p:nvPr>
            <p:ph idx="2" type="pic"/>
          </p:nvPr>
        </p:nvPicPr>
        <p:blipFill rotWithShape="1">
          <a:blip r:embed="rId3">
            <a:alphaModFix/>
          </a:blip>
          <a:srcRect b="0" l="29532" r="29528" t="0"/>
          <a:stretch/>
        </p:blipFill>
        <p:spPr>
          <a:xfrm rot="899999">
            <a:off x="5970573" y="742112"/>
            <a:ext cx="1501523" cy="2080057"/>
          </a:xfrm>
          <a:prstGeom prst="rect">
            <a:avLst/>
          </a:prstGeom>
          <a:solidFill>
            <a:srgbClr val="D8D8D8"/>
          </a:solidFill>
          <a:ln>
            <a:noFill/>
          </a:ln>
        </p:spPr>
      </p:pic>
      <p:pic>
        <p:nvPicPr>
          <p:cNvPr id="446" name="Google Shape;446;p72"/>
          <p:cNvPicPr preferRelativeResize="0"/>
          <p:nvPr>
            <p:ph idx="6" type="pic"/>
          </p:nvPr>
        </p:nvPicPr>
        <p:blipFill rotWithShape="1">
          <a:blip r:embed="rId4">
            <a:alphaModFix/>
          </a:blip>
          <a:srcRect b="0" l="17592" r="17586" t="0"/>
          <a:stretch/>
        </p:blipFill>
        <p:spPr>
          <a:xfrm rot="-1799999">
            <a:off x="9324145" y="109628"/>
            <a:ext cx="1501523" cy="2080056"/>
          </a:xfrm>
          <a:prstGeom prst="rect">
            <a:avLst/>
          </a:prstGeom>
          <a:solidFill>
            <a:srgbClr val="D8D8D8"/>
          </a:solidFill>
          <a:ln>
            <a:noFill/>
          </a:ln>
        </p:spPr>
      </p:pic>
      <p:pic>
        <p:nvPicPr>
          <p:cNvPr id="447" name="Google Shape;447;p72"/>
          <p:cNvPicPr preferRelativeResize="0"/>
          <p:nvPr>
            <p:ph idx="3" type="pic"/>
          </p:nvPr>
        </p:nvPicPr>
        <p:blipFill rotWithShape="1">
          <a:blip r:embed="rId5">
            <a:alphaModFix/>
          </a:blip>
          <a:srcRect b="8858" l="11378" r="11378" t="0"/>
          <a:stretch/>
        </p:blipFill>
        <p:spPr>
          <a:xfrm rot="704192">
            <a:off x="7822939" y="2258863"/>
            <a:ext cx="1501396" cy="1895750"/>
          </a:xfrm>
          <a:prstGeom prst="rect">
            <a:avLst/>
          </a:prstGeom>
          <a:solidFill>
            <a:srgbClr val="D8D8D8"/>
          </a:solidFill>
          <a:ln>
            <a:noFill/>
          </a:ln>
        </p:spPr>
      </p:pic>
      <p:pic>
        <p:nvPicPr>
          <p:cNvPr id="448" name="Google Shape;448;p72"/>
          <p:cNvPicPr preferRelativeResize="0"/>
          <p:nvPr>
            <p:ph idx="4" type="pic"/>
          </p:nvPr>
        </p:nvPicPr>
        <p:blipFill rotWithShape="1">
          <a:blip r:embed="rId6">
            <a:alphaModFix/>
          </a:blip>
          <a:srcRect b="0" l="13903" r="13910" t="0"/>
          <a:stretch/>
        </p:blipFill>
        <p:spPr>
          <a:xfrm rot="-1800000">
            <a:off x="5905193" y="4316641"/>
            <a:ext cx="1501523" cy="2080057"/>
          </a:xfrm>
          <a:prstGeom prst="rect">
            <a:avLst/>
          </a:prstGeom>
          <a:solidFill>
            <a:srgbClr val="D8D8D8"/>
          </a:solidFill>
          <a:ln>
            <a:noFill/>
          </a:ln>
        </p:spPr>
      </p:pic>
      <p:pic>
        <p:nvPicPr>
          <p:cNvPr id="449" name="Google Shape;449;p72"/>
          <p:cNvPicPr preferRelativeResize="0"/>
          <p:nvPr>
            <p:ph idx="5" type="pic"/>
          </p:nvPr>
        </p:nvPicPr>
        <p:blipFill rotWithShape="1">
          <a:blip r:embed="rId7">
            <a:alphaModFix/>
          </a:blip>
          <a:srcRect b="3480" l="26882" r="931" t="-3480"/>
          <a:stretch/>
        </p:blipFill>
        <p:spPr>
          <a:xfrm rot="899998">
            <a:off x="9326593" y="4338098"/>
            <a:ext cx="1501523" cy="2080056"/>
          </a:xfrm>
          <a:prstGeom prst="rect">
            <a:avLst/>
          </a:prstGeom>
          <a:solidFill>
            <a:srgbClr val="D8D8D8"/>
          </a:solidFill>
          <a:ln>
            <a:noFill/>
          </a:ln>
        </p:spPr>
      </p:pic>
    </p:spTree>
  </p:cSld>
  <p:clrMapOvr>
    <a:masterClrMapping/>
  </p:clrMapOvr>
  <mc:AlternateContent>
    <mc:Choice Requires="p14">
      <p:transition spd="slow" p14:dur="13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40"/>
                                        </p:tgtEl>
                                        <p:attrNameLst>
                                          <p:attrName>style.visibility</p:attrName>
                                        </p:attrNameLst>
                                      </p:cBhvr>
                                      <p:to>
                                        <p:strVal val="visible"/>
                                      </p:to>
                                    </p:set>
                                    <p:anim calcmode="lin" valueType="num">
                                      <p:cBhvr additive="base">
                                        <p:cTn dur="750"/>
                                        <p:tgtEl>
                                          <p:spTgt spid="44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500"/>
                                  </p:stCondLst>
                                  <p:childTnLst>
                                    <p:set>
                                      <p:cBhvr>
                                        <p:cTn dur="1" fill="hold">
                                          <p:stCondLst>
                                            <p:cond delay="0"/>
                                          </p:stCondLst>
                                        </p:cTn>
                                        <p:tgtEl>
                                          <p:spTgt spid="442"/>
                                        </p:tgtEl>
                                        <p:attrNameLst>
                                          <p:attrName>style.visibility</p:attrName>
                                        </p:attrNameLst>
                                      </p:cBhvr>
                                      <p:to>
                                        <p:strVal val="visible"/>
                                      </p:to>
                                    </p:set>
                                    <p:animEffect filter="fade" transition="in">
                                      <p:cBhvr>
                                        <p:cTn dur="500"/>
                                        <p:tgtEl>
                                          <p:spTgt spid="442"/>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500"/>
                                        <p:tgtEl>
                                          <p:spTgt spid="441"/>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500"/>
                                        <p:tgtEl>
                                          <p:spTgt spid="444"/>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500"/>
                                        <p:tgtEl>
                                          <p:spTgt spid="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grpSp>
        <p:nvGrpSpPr>
          <p:cNvPr id="454" name="Google Shape;454;p73"/>
          <p:cNvGrpSpPr/>
          <p:nvPr/>
        </p:nvGrpSpPr>
        <p:grpSpPr>
          <a:xfrm>
            <a:off x="8856104" y="1981200"/>
            <a:ext cx="2602500" cy="3855720"/>
            <a:chOff x="8856104" y="1981200"/>
            <a:chExt cx="2602500" cy="3855720"/>
          </a:xfrm>
        </p:grpSpPr>
        <p:sp>
          <p:nvSpPr>
            <p:cNvPr id="455" name="Google Shape;455;p73"/>
            <p:cNvSpPr/>
            <p:nvPr/>
          </p:nvSpPr>
          <p:spPr>
            <a:xfrm>
              <a:off x="8989709" y="1981200"/>
              <a:ext cx="2468880" cy="3855720"/>
            </a:xfrm>
            <a:prstGeom prst="roundRect">
              <a:avLst>
                <a:gd fmla="val 5617" name="adj"/>
              </a:avLst>
            </a:prstGeom>
            <a:solidFill>
              <a:schemeClr val="accent4"/>
            </a:solidFill>
            <a:ln>
              <a:noFill/>
            </a:ln>
            <a:effectLst>
              <a:outerShdw blurRad="317500" sx="95000" rotWithShape="0" algn="t" dir="5400000" dist="381000" sy="95000">
                <a:schemeClr val="accent4">
                  <a:alpha val="42745"/>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 name="Google Shape;456;p73"/>
            <p:cNvSpPr txBox="1"/>
            <p:nvPr/>
          </p:nvSpPr>
          <p:spPr>
            <a:xfrm flipH="1">
              <a:off x="8856104" y="2077900"/>
              <a:ext cx="2602500" cy="815700"/>
            </a:xfrm>
            <a:prstGeom prst="rect">
              <a:avLst/>
            </a:prstGeom>
            <a:noFill/>
            <a:ln>
              <a:noFill/>
            </a:ln>
          </p:spPr>
          <p:txBody>
            <a:bodyPr anchorCtr="0" anchor="b"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en-US" sz="2000">
                  <a:solidFill>
                    <a:schemeClr val="lt1"/>
                  </a:solidFill>
                  <a:latin typeface="Times New Roman"/>
                  <a:ea typeface="Times New Roman"/>
                  <a:cs typeface="Times New Roman"/>
                  <a:sym typeface="Times New Roman"/>
                </a:rPr>
                <a:t>Visual </a:t>
              </a:r>
              <a:r>
                <a:rPr b="1" lang="en-US" sz="2000">
                  <a:solidFill>
                    <a:schemeClr val="lt1"/>
                  </a:solidFill>
                  <a:latin typeface="Times New Roman"/>
                  <a:ea typeface="Times New Roman"/>
                  <a:cs typeface="Times New Roman"/>
                  <a:sym typeface="Times New Roman"/>
                </a:rPr>
                <a:t>Studio </a:t>
              </a:r>
              <a:r>
                <a:rPr b="1" lang="en-US" sz="2000">
                  <a:solidFill>
                    <a:schemeClr val="lt1"/>
                  </a:solidFill>
                  <a:latin typeface="Times New Roman"/>
                  <a:ea typeface="Times New Roman"/>
                  <a:cs typeface="Times New Roman"/>
                  <a:sym typeface="Times New Roman"/>
                </a:rPr>
                <a:t>Code</a:t>
              </a:r>
              <a:endParaRPr b="1" sz="20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1" sz="2700">
                <a:solidFill>
                  <a:schemeClr val="lt1"/>
                </a:solidFill>
                <a:latin typeface="Lato"/>
                <a:ea typeface="Lato"/>
                <a:cs typeface="Lato"/>
                <a:sym typeface="Lato"/>
              </a:endParaRPr>
            </a:p>
          </p:txBody>
        </p:sp>
        <p:sp>
          <p:nvSpPr>
            <p:cNvPr id="457" name="Google Shape;457;p73"/>
            <p:cNvSpPr txBox="1"/>
            <p:nvPr/>
          </p:nvSpPr>
          <p:spPr>
            <a:xfrm>
              <a:off x="9081148" y="4773748"/>
              <a:ext cx="2286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5000"/>
                </a:lnSpc>
                <a:spcBef>
                  <a:spcPts val="0"/>
                </a:spcBef>
                <a:spcAft>
                  <a:spcPts val="0"/>
                </a:spcAft>
                <a:buNone/>
              </a:pPr>
              <a:r>
                <a:t/>
              </a:r>
              <a:endParaRPr/>
            </a:p>
          </p:txBody>
        </p:sp>
      </p:grpSp>
      <p:grpSp>
        <p:nvGrpSpPr>
          <p:cNvPr id="458" name="Google Shape;458;p73"/>
          <p:cNvGrpSpPr/>
          <p:nvPr/>
        </p:nvGrpSpPr>
        <p:grpSpPr>
          <a:xfrm>
            <a:off x="6231110" y="1981200"/>
            <a:ext cx="2468880" cy="3855720"/>
            <a:chOff x="6231110" y="1981200"/>
            <a:chExt cx="2468880" cy="3855720"/>
          </a:xfrm>
        </p:grpSpPr>
        <p:sp>
          <p:nvSpPr>
            <p:cNvPr id="459" name="Google Shape;459;p73"/>
            <p:cNvSpPr/>
            <p:nvPr/>
          </p:nvSpPr>
          <p:spPr>
            <a:xfrm>
              <a:off x="6231110" y="1981200"/>
              <a:ext cx="2468880" cy="3855720"/>
            </a:xfrm>
            <a:prstGeom prst="roundRect">
              <a:avLst>
                <a:gd fmla="val 5617" name="adj"/>
              </a:avLst>
            </a:prstGeom>
            <a:solidFill>
              <a:schemeClr val="accent3"/>
            </a:solidFill>
            <a:ln>
              <a:noFill/>
            </a:ln>
            <a:effectLst>
              <a:outerShdw blurRad="317500" sx="95000" rotWithShape="0" algn="t" dir="5400000" dist="381000" sy="95000">
                <a:schemeClr val="accent3">
                  <a:alpha val="42745"/>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 name="Google Shape;460;p73"/>
            <p:cNvSpPr txBox="1"/>
            <p:nvPr/>
          </p:nvSpPr>
          <p:spPr>
            <a:xfrm flipH="1">
              <a:off x="6956436" y="2077897"/>
              <a:ext cx="1018227" cy="338554"/>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latin typeface="Lato"/>
                  <a:ea typeface="Lato"/>
                  <a:cs typeface="Lato"/>
                  <a:sym typeface="Lato"/>
                </a:rPr>
                <a:t>mySQL</a:t>
              </a:r>
              <a:endParaRPr b="1" sz="1600">
                <a:solidFill>
                  <a:schemeClr val="lt1"/>
                </a:solidFill>
                <a:latin typeface="Lato"/>
                <a:ea typeface="Lato"/>
                <a:cs typeface="Lato"/>
                <a:sym typeface="Lato"/>
              </a:endParaRPr>
            </a:p>
          </p:txBody>
        </p:sp>
        <p:sp>
          <p:nvSpPr>
            <p:cNvPr id="461" name="Google Shape;461;p73"/>
            <p:cNvSpPr txBox="1"/>
            <p:nvPr/>
          </p:nvSpPr>
          <p:spPr>
            <a:xfrm>
              <a:off x="6322549" y="4773748"/>
              <a:ext cx="2286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5000"/>
                </a:lnSpc>
                <a:spcBef>
                  <a:spcPts val="0"/>
                </a:spcBef>
                <a:spcAft>
                  <a:spcPts val="0"/>
                </a:spcAft>
                <a:buNone/>
              </a:pPr>
              <a:r>
                <a:t/>
              </a:r>
              <a:endParaRPr/>
            </a:p>
          </p:txBody>
        </p:sp>
      </p:grpSp>
      <p:grpSp>
        <p:nvGrpSpPr>
          <p:cNvPr id="462" name="Google Shape;462;p73"/>
          <p:cNvGrpSpPr/>
          <p:nvPr/>
        </p:nvGrpSpPr>
        <p:grpSpPr>
          <a:xfrm>
            <a:off x="3472511" y="1981200"/>
            <a:ext cx="2468880" cy="3855720"/>
            <a:chOff x="3472511" y="1981200"/>
            <a:chExt cx="2468880" cy="3855720"/>
          </a:xfrm>
        </p:grpSpPr>
        <p:sp>
          <p:nvSpPr>
            <p:cNvPr id="463" name="Google Shape;463;p73"/>
            <p:cNvSpPr/>
            <p:nvPr/>
          </p:nvSpPr>
          <p:spPr>
            <a:xfrm>
              <a:off x="3472511" y="1981200"/>
              <a:ext cx="2468880" cy="3855720"/>
            </a:xfrm>
            <a:prstGeom prst="roundRect">
              <a:avLst>
                <a:gd fmla="val 5617" name="adj"/>
              </a:avLst>
            </a:prstGeom>
            <a:solidFill>
              <a:schemeClr val="accent2"/>
            </a:solidFill>
            <a:ln>
              <a:noFill/>
            </a:ln>
            <a:effectLst>
              <a:outerShdw blurRad="317500" sx="95000" rotWithShape="0" algn="t" dir="5400000" dist="381000" sy="95000">
                <a:schemeClr val="accent2">
                  <a:alpha val="42745"/>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4" name="Google Shape;464;p73"/>
            <p:cNvSpPr txBox="1"/>
            <p:nvPr/>
          </p:nvSpPr>
          <p:spPr>
            <a:xfrm>
              <a:off x="3563950" y="4773748"/>
              <a:ext cx="2286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25000"/>
                </a:lnSpc>
                <a:spcBef>
                  <a:spcPts val="0"/>
                </a:spcBef>
                <a:spcAft>
                  <a:spcPts val="0"/>
                </a:spcAft>
                <a:buNone/>
              </a:pPr>
              <a:r>
                <a:t/>
              </a:r>
              <a:endParaRPr/>
            </a:p>
          </p:txBody>
        </p:sp>
      </p:grpSp>
      <p:grpSp>
        <p:nvGrpSpPr>
          <p:cNvPr id="465" name="Google Shape;465;p73"/>
          <p:cNvGrpSpPr/>
          <p:nvPr/>
        </p:nvGrpSpPr>
        <p:grpSpPr>
          <a:xfrm>
            <a:off x="713912" y="1981200"/>
            <a:ext cx="2468880" cy="3855720"/>
            <a:chOff x="713912" y="1981200"/>
            <a:chExt cx="2468880" cy="3855720"/>
          </a:xfrm>
        </p:grpSpPr>
        <p:sp>
          <p:nvSpPr>
            <p:cNvPr id="466" name="Google Shape;466;p73"/>
            <p:cNvSpPr/>
            <p:nvPr/>
          </p:nvSpPr>
          <p:spPr>
            <a:xfrm>
              <a:off x="713912" y="1981200"/>
              <a:ext cx="2468880" cy="3855720"/>
            </a:xfrm>
            <a:prstGeom prst="roundRect">
              <a:avLst>
                <a:gd fmla="val 5617" name="adj"/>
              </a:avLst>
            </a:prstGeom>
            <a:solidFill>
              <a:schemeClr val="accent1"/>
            </a:solidFill>
            <a:ln>
              <a:noFill/>
            </a:ln>
            <a:effectLst>
              <a:outerShdw blurRad="317500" sx="95000" rotWithShape="0" algn="t" dir="5400000" dist="381000" sy="95000">
                <a:schemeClr val="accent1">
                  <a:alpha val="42745"/>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 name="Google Shape;467;p73"/>
            <p:cNvSpPr txBox="1"/>
            <p:nvPr/>
          </p:nvSpPr>
          <p:spPr>
            <a:xfrm flipH="1">
              <a:off x="798474" y="2077900"/>
              <a:ext cx="2286000" cy="594300"/>
            </a:xfrm>
            <a:prstGeom prst="rect">
              <a:avLst/>
            </a:prstGeom>
            <a:noFill/>
            <a:ln>
              <a:noFill/>
            </a:ln>
          </p:spPr>
          <p:txBody>
            <a:bodyPr anchorCtr="0" anchor="b" bIns="45700" lIns="91425" spcFirstLastPara="1" rIns="91425" wrap="square" tIns="45700">
              <a:spAutoFit/>
            </a:bodyPr>
            <a:lstStyle/>
            <a:p>
              <a:pPr indent="0" lvl="0" marL="0" rtl="0" algn="ctr">
                <a:lnSpc>
                  <a:spcPct val="129545"/>
                </a:lnSpc>
                <a:spcBef>
                  <a:spcPts val="0"/>
                </a:spcBef>
                <a:spcAft>
                  <a:spcPts val="0"/>
                </a:spcAft>
                <a:buClr>
                  <a:schemeClr val="dk1"/>
                </a:buClr>
                <a:buSzPts val="1100"/>
                <a:buFont typeface="Arial"/>
                <a:buNone/>
              </a:pPr>
              <a:r>
                <a:rPr b="1" lang="en-US" sz="1900">
                  <a:solidFill>
                    <a:schemeClr val="lt1"/>
                  </a:solidFill>
                  <a:latin typeface="Times New Roman"/>
                  <a:ea typeface="Times New Roman"/>
                  <a:cs typeface="Times New Roman"/>
                  <a:sym typeface="Times New Roman"/>
                </a:rPr>
                <a:t>IntelliJ IDEA</a:t>
              </a:r>
              <a:endParaRPr b="1" sz="19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1" sz="800">
                <a:solidFill>
                  <a:schemeClr val="lt1"/>
                </a:solidFill>
                <a:latin typeface="Lato"/>
                <a:ea typeface="Lato"/>
                <a:cs typeface="Lato"/>
                <a:sym typeface="Lato"/>
              </a:endParaRPr>
            </a:p>
          </p:txBody>
        </p:sp>
        <p:sp>
          <p:nvSpPr>
            <p:cNvPr id="468" name="Google Shape;468;p73"/>
            <p:cNvSpPr txBox="1"/>
            <p:nvPr/>
          </p:nvSpPr>
          <p:spPr>
            <a:xfrm>
              <a:off x="805352" y="4773748"/>
              <a:ext cx="22860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25000"/>
                </a:lnSpc>
                <a:spcBef>
                  <a:spcPts val="0"/>
                </a:spcBef>
                <a:spcAft>
                  <a:spcPts val="0"/>
                </a:spcAft>
                <a:buNone/>
              </a:pPr>
              <a:r>
                <a:t/>
              </a:r>
              <a:endParaRPr sz="1100">
                <a:solidFill>
                  <a:schemeClr val="lt1"/>
                </a:solidFill>
                <a:latin typeface="Calibri"/>
                <a:ea typeface="Calibri"/>
                <a:cs typeface="Calibri"/>
                <a:sym typeface="Calibri"/>
              </a:endParaRPr>
            </a:p>
          </p:txBody>
        </p:sp>
      </p:grpSp>
      <p:sp>
        <p:nvSpPr>
          <p:cNvPr id="469" name="Google Shape;469;p73"/>
          <p:cNvSpPr txBox="1"/>
          <p:nvPr/>
        </p:nvSpPr>
        <p:spPr>
          <a:xfrm>
            <a:off x="4383031" y="566923"/>
            <a:ext cx="3426000" cy="585000"/>
          </a:xfrm>
          <a:prstGeom prst="rect">
            <a:avLst/>
          </a:prstGeom>
          <a:noFill/>
          <a:ln>
            <a:noFill/>
          </a:ln>
        </p:spPr>
        <p:txBody>
          <a:bodyPr anchorCtr="0" anchor="b" bIns="45700" lIns="91425" spcFirstLastPara="1" rIns="91425" wrap="square" tIns="45700">
            <a:spAutoFit/>
          </a:bodyPr>
          <a:lstStyle/>
          <a:p>
            <a:pPr indent="0" lvl="0" marL="0" marR="0" rtl="1" algn="ctr">
              <a:spcBef>
                <a:spcPts val="0"/>
              </a:spcBef>
              <a:spcAft>
                <a:spcPts val="0"/>
              </a:spcAft>
              <a:buNone/>
            </a:pPr>
            <a:r>
              <a:rPr b="1" lang="en-US" sz="3200">
                <a:solidFill>
                  <a:srgbClr val="3F3F3F"/>
                </a:solidFill>
                <a:latin typeface="Lato"/>
                <a:ea typeface="Lato"/>
                <a:cs typeface="Lato"/>
                <a:sym typeface="Lato"/>
              </a:rPr>
              <a:t>التقنيات المستخدمة</a:t>
            </a:r>
            <a:endParaRPr b="1" sz="3200">
              <a:solidFill>
                <a:srgbClr val="3F3F3F"/>
              </a:solidFill>
              <a:latin typeface="Lato"/>
              <a:ea typeface="Lato"/>
              <a:cs typeface="Lato"/>
              <a:sym typeface="Lato"/>
            </a:endParaRPr>
          </a:p>
        </p:txBody>
      </p:sp>
      <p:cxnSp>
        <p:nvCxnSpPr>
          <p:cNvPr id="470" name="Google Shape;470;p73"/>
          <p:cNvCxnSpPr/>
          <p:nvPr/>
        </p:nvCxnSpPr>
        <p:spPr>
          <a:xfrm>
            <a:off x="5913120" y="1226531"/>
            <a:ext cx="365760" cy="0"/>
          </a:xfrm>
          <a:prstGeom prst="straightConnector1">
            <a:avLst/>
          </a:prstGeom>
          <a:noFill/>
          <a:ln cap="rnd" cmpd="sng" w="63500">
            <a:solidFill>
              <a:schemeClr val="accent4"/>
            </a:solidFill>
            <a:prstDash val="solid"/>
            <a:round/>
            <a:headEnd len="sm" w="sm" type="none"/>
            <a:tailEnd len="sm" w="sm" type="none"/>
          </a:ln>
        </p:spPr>
      </p:cxnSp>
      <p:pic>
        <p:nvPicPr>
          <p:cNvPr id="471" name="Google Shape;471;p73"/>
          <p:cNvPicPr preferRelativeResize="0"/>
          <p:nvPr>
            <p:ph idx="2" type="pic"/>
          </p:nvPr>
        </p:nvPicPr>
        <p:blipFill rotWithShape="1">
          <a:blip r:embed="rId3">
            <a:alphaModFix/>
          </a:blip>
          <a:srcRect b="2669" l="0" r="0" t="2660"/>
          <a:stretch/>
        </p:blipFill>
        <p:spPr>
          <a:xfrm>
            <a:off x="798320" y="2513148"/>
            <a:ext cx="2286000" cy="2164200"/>
          </a:xfrm>
          <a:prstGeom prst="rect">
            <a:avLst/>
          </a:prstGeom>
          <a:solidFill>
            <a:srgbClr val="D8D8D8"/>
          </a:solidFill>
          <a:ln>
            <a:noFill/>
          </a:ln>
        </p:spPr>
      </p:pic>
      <p:pic>
        <p:nvPicPr>
          <p:cNvPr id="472" name="Google Shape;472;p73"/>
          <p:cNvPicPr preferRelativeResize="0"/>
          <p:nvPr>
            <p:ph idx="3" type="pic"/>
          </p:nvPr>
        </p:nvPicPr>
        <p:blipFill rotWithShape="1">
          <a:blip r:embed="rId4">
            <a:alphaModFix/>
          </a:blip>
          <a:srcRect b="0" l="22403" r="22403" t="0"/>
          <a:stretch/>
        </p:blipFill>
        <p:spPr>
          <a:xfrm>
            <a:off x="3561607" y="2513148"/>
            <a:ext cx="2286000" cy="2164080"/>
          </a:xfrm>
          <a:prstGeom prst="rect">
            <a:avLst/>
          </a:prstGeom>
          <a:solidFill>
            <a:srgbClr val="D8D8D8"/>
          </a:solidFill>
          <a:ln>
            <a:noFill/>
          </a:ln>
        </p:spPr>
      </p:pic>
      <p:pic>
        <p:nvPicPr>
          <p:cNvPr id="473" name="Google Shape;473;p73"/>
          <p:cNvPicPr preferRelativeResize="0"/>
          <p:nvPr>
            <p:ph idx="4" type="pic"/>
          </p:nvPr>
        </p:nvPicPr>
        <p:blipFill rotWithShape="1">
          <a:blip r:embed="rId5">
            <a:alphaModFix/>
          </a:blip>
          <a:srcRect b="2660" l="0" r="0" t="2669"/>
          <a:stretch/>
        </p:blipFill>
        <p:spPr>
          <a:xfrm>
            <a:off x="6324894" y="2513148"/>
            <a:ext cx="2286000" cy="2164080"/>
          </a:xfrm>
          <a:prstGeom prst="rect">
            <a:avLst/>
          </a:prstGeom>
          <a:solidFill>
            <a:srgbClr val="D8D8D8"/>
          </a:solidFill>
          <a:ln>
            <a:noFill/>
          </a:ln>
        </p:spPr>
      </p:pic>
      <p:pic>
        <p:nvPicPr>
          <p:cNvPr id="474" name="Google Shape;474;p73"/>
          <p:cNvPicPr preferRelativeResize="0"/>
          <p:nvPr>
            <p:ph idx="5" type="pic"/>
          </p:nvPr>
        </p:nvPicPr>
        <p:blipFill rotWithShape="1">
          <a:blip r:embed="rId6">
            <a:alphaModFix/>
          </a:blip>
          <a:srcRect b="0" l="20419" r="20425" t="0"/>
          <a:stretch/>
        </p:blipFill>
        <p:spPr>
          <a:xfrm>
            <a:off x="9088181" y="2513148"/>
            <a:ext cx="2286000" cy="2164080"/>
          </a:xfrm>
          <a:prstGeom prst="rect">
            <a:avLst/>
          </a:prstGeom>
          <a:solidFill>
            <a:srgbClr val="D8D8D8"/>
          </a:solidFill>
          <a:ln>
            <a:noFill/>
          </a:ln>
        </p:spPr>
      </p:pic>
      <p:sp>
        <p:nvSpPr>
          <p:cNvPr id="475" name="Google Shape;475;p73"/>
          <p:cNvSpPr txBox="1"/>
          <p:nvPr/>
        </p:nvSpPr>
        <p:spPr>
          <a:xfrm>
            <a:off x="4261900" y="1981200"/>
            <a:ext cx="3000000" cy="538800"/>
          </a:xfrm>
          <a:prstGeom prst="rect">
            <a:avLst/>
          </a:prstGeom>
          <a:noFill/>
          <a:ln>
            <a:noFill/>
          </a:ln>
        </p:spPr>
        <p:txBody>
          <a:bodyPr anchorCtr="0" anchor="t" bIns="91425" lIns="91425" spcFirstLastPara="1" rIns="91425" wrap="square" tIns="91425">
            <a:spAutoFit/>
          </a:bodyPr>
          <a:lstStyle/>
          <a:p>
            <a:pPr indent="0" lvl="0" marL="0" rtl="0" algn="l">
              <a:lnSpc>
                <a:spcPct val="97826"/>
              </a:lnSpc>
              <a:spcBef>
                <a:spcPts val="0"/>
              </a:spcBef>
              <a:spcAft>
                <a:spcPts val="400"/>
              </a:spcAft>
              <a:buNone/>
            </a:pPr>
            <a:r>
              <a:rPr b="1" lang="en-US" sz="2300">
                <a:solidFill>
                  <a:schemeClr val="lt1"/>
                </a:solidFill>
                <a:uFill>
                  <a:noFill/>
                </a:uFill>
                <a:latin typeface="Times New Roman"/>
                <a:ea typeface="Times New Roman"/>
                <a:cs typeface="Times New Roman"/>
                <a:sym typeface="Times New Roman"/>
                <a:hlinkClick r:id="rId7">
                  <a:extLst>
                    <a:ext uri="{A12FA001-AC4F-418D-AE19-62706E023703}">
                      <ahyp:hlinkClr val="tx"/>
                    </a:ext>
                  </a:extLst>
                </a:hlinkClick>
              </a:rPr>
              <a:t>Postman</a:t>
            </a:r>
            <a:endParaRPr b="1" sz="2300">
              <a:solidFill>
                <a:schemeClr val="lt1"/>
              </a:solidFill>
              <a:latin typeface="Times New Roman"/>
              <a:ea typeface="Times New Roman"/>
              <a:cs typeface="Times New Roman"/>
              <a:sym typeface="Times New Roman"/>
            </a:endParaRPr>
          </a:p>
        </p:txBody>
      </p:sp>
    </p:spTree>
  </p:cSld>
  <p:clrMapOvr>
    <a:masterClrMapping/>
  </p:clrMapOvr>
  <mc:AlternateContent>
    <mc:Choice Requires="p14">
      <p:transition spd="slow" p14:dur="13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469"/>
                                        </p:tgtEl>
                                        <p:attrNameLst>
                                          <p:attrName>style.visibility</p:attrName>
                                        </p:attrNameLst>
                                      </p:cBhvr>
                                      <p:to>
                                        <p:strVal val="visible"/>
                                      </p:to>
                                    </p:set>
                                    <p:anim calcmode="lin" valueType="num">
                                      <p:cBhvr additive="base">
                                        <p:cTn dur="750"/>
                                        <p:tgtEl>
                                          <p:spTgt spid="469"/>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470"/>
                                        </p:tgtEl>
                                        <p:attrNameLst>
                                          <p:attrName>style.visibility</p:attrName>
                                        </p:attrNameLst>
                                      </p:cBhvr>
                                      <p:to>
                                        <p:strVal val="visible"/>
                                      </p:to>
                                    </p:set>
                                    <p:animEffect filter="fade" transition="in">
                                      <p:cBhvr>
                                        <p:cTn dur="500"/>
                                        <p:tgtEl>
                                          <p:spTgt spid="470"/>
                                        </p:tgtEl>
                                      </p:cBhvr>
                                    </p:animEffect>
                                  </p:childTnLst>
                                </p:cTn>
                              </p:par>
                            </p:childTnLst>
                          </p:cTn>
                        </p:par>
                        <p:par>
                          <p:cTn fill="hold">
                            <p:stCondLst>
                              <p:cond delay="750"/>
                            </p:stCondLst>
                            <p:childTnLst>
                              <p:par>
                                <p:cTn fill="hold" nodeType="afterEffect" presetClass="entr" presetID="2" presetSubtype="4">
                                  <p:stCondLst>
                                    <p:cond delay="0"/>
                                  </p:stCondLst>
                                  <p:childTnLst>
                                    <p:set>
                                      <p:cBhvr>
                                        <p:cTn dur="1" fill="hold">
                                          <p:stCondLst>
                                            <p:cond delay="0"/>
                                          </p:stCondLst>
                                        </p:cTn>
                                        <p:tgtEl>
                                          <p:spTgt spid="465"/>
                                        </p:tgtEl>
                                        <p:attrNameLst>
                                          <p:attrName>style.visibility</p:attrName>
                                        </p:attrNameLst>
                                      </p:cBhvr>
                                      <p:to>
                                        <p:strVal val="visible"/>
                                      </p:to>
                                    </p:set>
                                    <p:anim calcmode="lin" valueType="num">
                                      <p:cBhvr additive="base">
                                        <p:cTn dur="750"/>
                                        <p:tgtEl>
                                          <p:spTgt spid="46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462"/>
                                        </p:tgtEl>
                                        <p:attrNameLst>
                                          <p:attrName>style.visibility</p:attrName>
                                        </p:attrNameLst>
                                      </p:cBhvr>
                                      <p:to>
                                        <p:strVal val="visible"/>
                                      </p:to>
                                    </p:set>
                                    <p:anim calcmode="lin" valueType="num">
                                      <p:cBhvr additive="base">
                                        <p:cTn dur="750"/>
                                        <p:tgtEl>
                                          <p:spTgt spid="46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458"/>
                                        </p:tgtEl>
                                        <p:attrNameLst>
                                          <p:attrName>style.visibility</p:attrName>
                                        </p:attrNameLst>
                                      </p:cBhvr>
                                      <p:to>
                                        <p:strVal val="visible"/>
                                      </p:to>
                                    </p:set>
                                    <p:anim calcmode="lin" valueType="num">
                                      <p:cBhvr additive="base">
                                        <p:cTn dur="750"/>
                                        <p:tgtEl>
                                          <p:spTgt spid="4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50"/>
                                  </p:stCondLst>
                                  <p:childTnLst>
                                    <p:set>
                                      <p:cBhvr>
                                        <p:cTn dur="1" fill="hold">
                                          <p:stCondLst>
                                            <p:cond delay="0"/>
                                          </p:stCondLst>
                                        </p:cTn>
                                        <p:tgtEl>
                                          <p:spTgt spid="454"/>
                                        </p:tgtEl>
                                        <p:attrNameLst>
                                          <p:attrName>style.visibility</p:attrName>
                                        </p:attrNameLst>
                                      </p:cBhvr>
                                      <p:to>
                                        <p:strVal val="visible"/>
                                      </p:to>
                                    </p:set>
                                    <p:anim calcmode="lin" valueType="num">
                                      <p:cBhvr additive="base">
                                        <p:cTn dur="750"/>
                                        <p:tgtEl>
                                          <p:spTgt spid="45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4"/>
          <p:cNvSpPr txBox="1"/>
          <p:nvPr/>
        </p:nvSpPr>
        <p:spPr>
          <a:xfrm>
            <a:off x="4805422" y="566923"/>
            <a:ext cx="2581200" cy="585000"/>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t/>
            </a:r>
            <a:endParaRPr b="1" sz="3200">
              <a:solidFill>
                <a:srgbClr val="3F3F3F"/>
              </a:solidFill>
              <a:latin typeface="Lato"/>
              <a:ea typeface="Lato"/>
              <a:cs typeface="Lato"/>
              <a:sym typeface="Lato"/>
            </a:endParaRPr>
          </a:p>
        </p:txBody>
      </p:sp>
      <p:sp>
        <p:nvSpPr>
          <p:cNvPr id="481" name="Google Shape;481;p74"/>
          <p:cNvSpPr txBox="1"/>
          <p:nvPr/>
        </p:nvSpPr>
        <p:spPr>
          <a:xfrm>
            <a:off x="1013650" y="5249943"/>
            <a:ext cx="2361600" cy="276900"/>
          </a:xfrm>
          <a:prstGeom prst="rect">
            <a:avLst/>
          </a:prstGeom>
          <a:noFill/>
          <a:ln>
            <a:noFill/>
          </a:ln>
        </p:spPr>
        <p:txBody>
          <a:bodyPr anchorCtr="0" anchor="b" bIns="45700" lIns="91425" spcFirstLastPara="1" rIns="91425" wrap="square" tIns="45700">
            <a:spAutoFit/>
          </a:bodyPr>
          <a:lstStyle/>
          <a:p>
            <a:pPr indent="0" lvl="0" marL="0" marR="0" rtl="0" algn="l">
              <a:lnSpc>
                <a:spcPct val="125000"/>
              </a:lnSpc>
              <a:spcBef>
                <a:spcPts val="0"/>
              </a:spcBef>
              <a:spcAft>
                <a:spcPts val="0"/>
              </a:spcAft>
              <a:buNone/>
            </a:pPr>
            <a:r>
              <a:t/>
            </a:r>
            <a:endParaRPr i="1" sz="1200">
              <a:solidFill>
                <a:srgbClr val="7F7F7F"/>
              </a:solidFill>
              <a:latin typeface="Calibri"/>
              <a:ea typeface="Calibri"/>
              <a:cs typeface="Calibri"/>
              <a:sym typeface="Calibri"/>
            </a:endParaRPr>
          </a:p>
        </p:txBody>
      </p:sp>
      <p:sp>
        <p:nvSpPr>
          <p:cNvPr id="482" name="Google Shape;482;p74"/>
          <p:cNvSpPr txBox="1"/>
          <p:nvPr/>
        </p:nvSpPr>
        <p:spPr>
          <a:xfrm flipH="1">
            <a:off x="1111415" y="1972925"/>
            <a:ext cx="21660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t/>
            </a:r>
            <a:endParaRPr b="1" sz="1800">
              <a:solidFill>
                <a:schemeClr val="accent1"/>
              </a:solidFill>
              <a:latin typeface="Lato"/>
              <a:ea typeface="Lato"/>
              <a:cs typeface="Lato"/>
              <a:sym typeface="Lato"/>
            </a:endParaRPr>
          </a:p>
        </p:txBody>
      </p:sp>
      <p:grpSp>
        <p:nvGrpSpPr>
          <p:cNvPr id="483" name="Google Shape;483;p74"/>
          <p:cNvGrpSpPr/>
          <p:nvPr/>
        </p:nvGrpSpPr>
        <p:grpSpPr>
          <a:xfrm>
            <a:off x="1430152" y="3249874"/>
            <a:ext cx="9869077" cy="1234440"/>
            <a:chOff x="6211290" y="3249931"/>
            <a:chExt cx="5087940" cy="1234440"/>
          </a:xfrm>
        </p:grpSpPr>
        <p:sp>
          <p:nvSpPr>
            <p:cNvPr id="484" name="Google Shape;484;p74"/>
            <p:cNvSpPr/>
            <p:nvPr/>
          </p:nvSpPr>
          <p:spPr>
            <a:xfrm>
              <a:off x="6211290" y="3249931"/>
              <a:ext cx="5087940" cy="1234440"/>
            </a:xfrm>
            <a:prstGeom prst="roundRect">
              <a:avLst>
                <a:gd fmla="val 605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5" name="Google Shape;485;p74"/>
            <p:cNvSpPr txBox="1"/>
            <p:nvPr/>
          </p:nvSpPr>
          <p:spPr>
            <a:xfrm>
              <a:off x="6575294" y="3736483"/>
              <a:ext cx="1995000" cy="261600"/>
            </a:xfrm>
            <a:prstGeom prst="rect">
              <a:avLst/>
            </a:prstGeom>
            <a:noFill/>
            <a:ln>
              <a:noFill/>
            </a:ln>
          </p:spPr>
          <p:txBody>
            <a:bodyPr anchorCtr="0" anchor="t" bIns="45700" lIns="91425" spcFirstLastPara="1" rIns="91425" wrap="square" tIns="45700">
              <a:spAutoFit/>
            </a:bodyPr>
            <a:lstStyle/>
            <a:p>
              <a:pPr indent="0" lvl="0" marL="0" marR="0" rtl="1" algn="r">
                <a:lnSpc>
                  <a:spcPct val="125000"/>
                </a:lnSpc>
                <a:spcBef>
                  <a:spcPts val="0"/>
                </a:spcBef>
                <a:spcAft>
                  <a:spcPts val="0"/>
                </a:spcAft>
                <a:buNone/>
              </a:pPr>
              <a:r>
                <a:rPr lang="en-US" sz="1100">
                  <a:solidFill>
                    <a:srgbClr val="7F7F7F"/>
                  </a:solidFill>
                  <a:latin typeface="Calibri"/>
                  <a:ea typeface="Calibri"/>
                  <a:cs typeface="Calibri"/>
                  <a:sym typeface="Calibri"/>
                </a:rPr>
                <a:t>انشاء جداول </a:t>
              </a:r>
              <a:endParaRPr sz="1100">
                <a:solidFill>
                  <a:srgbClr val="7F7F7F"/>
                </a:solidFill>
                <a:latin typeface="Calibri"/>
                <a:ea typeface="Calibri"/>
                <a:cs typeface="Calibri"/>
                <a:sym typeface="Calibri"/>
              </a:endParaRPr>
            </a:p>
          </p:txBody>
        </p:sp>
        <p:cxnSp>
          <p:nvCxnSpPr>
            <p:cNvPr id="486" name="Google Shape;486;p74"/>
            <p:cNvCxnSpPr/>
            <p:nvPr/>
          </p:nvCxnSpPr>
          <p:spPr>
            <a:xfrm>
              <a:off x="8755259" y="3359420"/>
              <a:ext cx="0" cy="1015800"/>
            </a:xfrm>
            <a:prstGeom prst="straightConnector1">
              <a:avLst/>
            </a:prstGeom>
            <a:noFill/>
            <a:ln cap="flat" cmpd="sng" w="9525">
              <a:solidFill>
                <a:srgbClr val="D8D8D8"/>
              </a:solidFill>
              <a:prstDash val="solid"/>
              <a:miter lim="800000"/>
              <a:headEnd len="sm" w="sm" type="none"/>
              <a:tailEnd len="sm" w="sm" type="none"/>
            </a:ln>
          </p:spPr>
        </p:cxnSp>
        <p:sp>
          <p:nvSpPr>
            <p:cNvPr id="487" name="Google Shape;487;p74"/>
            <p:cNvSpPr txBox="1"/>
            <p:nvPr/>
          </p:nvSpPr>
          <p:spPr>
            <a:xfrm flipH="1">
              <a:off x="9133420" y="3538097"/>
              <a:ext cx="1995000" cy="307800"/>
            </a:xfrm>
            <a:prstGeom prst="rect">
              <a:avLst/>
            </a:prstGeom>
            <a:noFill/>
            <a:ln>
              <a:noFill/>
            </a:ln>
          </p:spPr>
          <p:txBody>
            <a:bodyPr anchorCtr="0" anchor="b" bIns="45700" lIns="91425" spcFirstLastPara="1" rIns="91425" wrap="square" tIns="45700">
              <a:spAutoFit/>
            </a:bodyPr>
            <a:lstStyle/>
            <a:p>
              <a:pPr indent="0" lvl="0" marL="0" marR="0" rtl="1" algn="r">
                <a:spcBef>
                  <a:spcPts val="0"/>
                </a:spcBef>
                <a:spcAft>
                  <a:spcPts val="0"/>
                </a:spcAft>
                <a:buNone/>
              </a:pPr>
              <a:r>
                <a:rPr b="1" lang="en-US">
                  <a:solidFill>
                    <a:schemeClr val="accent3"/>
                  </a:solidFill>
                  <a:latin typeface="Lato"/>
                  <a:ea typeface="Lato"/>
                  <a:cs typeface="Lato"/>
                  <a:sym typeface="Lato"/>
                </a:rPr>
                <a:t>ما هو الجزء المفضل لديك من المشروع</a:t>
              </a:r>
              <a:endParaRPr b="1" sz="1400">
                <a:solidFill>
                  <a:schemeClr val="accent3"/>
                </a:solidFill>
                <a:latin typeface="Lato"/>
                <a:ea typeface="Lato"/>
                <a:cs typeface="Lato"/>
                <a:sym typeface="Lato"/>
              </a:endParaRPr>
            </a:p>
          </p:txBody>
        </p:sp>
      </p:grpSp>
      <p:grpSp>
        <p:nvGrpSpPr>
          <p:cNvPr id="488" name="Google Shape;488;p74"/>
          <p:cNvGrpSpPr/>
          <p:nvPr/>
        </p:nvGrpSpPr>
        <p:grpSpPr>
          <a:xfrm>
            <a:off x="1431133" y="4682710"/>
            <a:ext cx="9868568" cy="1386153"/>
            <a:chOff x="6211290" y="4682491"/>
            <a:chExt cx="5087940" cy="1234440"/>
          </a:xfrm>
        </p:grpSpPr>
        <p:sp>
          <p:nvSpPr>
            <p:cNvPr id="489" name="Google Shape;489;p74"/>
            <p:cNvSpPr/>
            <p:nvPr/>
          </p:nvSpPr>
          <p:spPr>
            <a:xfrm>
              <a:off x="6211290" y="4682491"/>
              <a:ext cx="5087940" cy="1234440"/>
            </a:xfrm>
            <a:prstGeom prst="roundRect">
              <a:avLst>
                <a:gd fmla="val 605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0" name="Google Shape;490;p74"/>
            <p:cNvSpPr txBox="1"/>
            <p:nvPr/>
          </p:nvSpPr>
          <p:spPr>
            <a:xfrm>
              <a:off x="6338133" y="4911874"/>
              <a:ext cx="2156100" cy="233100"/>
            </a:xfrm>
            <a:prstGeom prst="rect">
              <a:avLst/>
            </a:prstGeom>
            <a:noFill/>
            <a:ln>
              <a:noFill/>
            </a:ln>
          </p:spPr>
          <p:txBody>
            <a:bodyPr anchorCtr="0" anchor="t" bIns="45700" lIns="91425" spcFirstLastPara="1" rIns="91425" wrap="square" tIns="45700">
              <a:spAutoFit/>
            </a:bodyPr>
            <a:lstStyle/>
            <a:p>
              <a:pPr indent="0" lvl="0" marL="0" marR="0" rtl="1" algn="r">
                <a:lnSpc>
                  <a:spcPct val="125000"/>
                </a:lnSpc>
                <a:spcBef>
                  <a:spcPts val="0"/>
                </a:spcBef>
                <a:spcAft>
                  <a:spcPts val="0"/>
                </a:spcAft>
                <a:buNone/>
              </a:pPr>
              <a:r>
                <a:rPr lang="en-US" sz="1100">
                  <a:solidFill>
                    <a:srgbClr val="7F7F7F"/>
                  </a:solidFill>
                  <a:latin typeface="Calibri"/>
                  <a:ea typeface="Calibri"/>
                  <a:cs typeface="Calibri"/>
                  <a:sym typeface="Calibri"/>
                </a:rPr>
                <a:t>تنزيل  على الانترنت وربط الرياكت مع قاعدة البيانات </a:t>
              </a:r>
              <a:endParaRPr sz="1100">
                <a:solidFill>
                  <a:srgbClr val="7F7F7F"/>
                </a:solidFill>
                <a:latin typeface="Calibri"/>
                <a:ea typeface="Calibri"/>
                <a:cs typeface="Calibri"/>
                <a:sym typeface="Calibri"/>
              </a:endParaRPr>
            </a:p>
          </p:txBody>
        </p:sp>
        <p:cxnSp>
          <p:nvCxnSpPr>
            <p:cNvPr id="491" name="Google Shape;491;p74"/>
            <p:cNvCxnSpPr/>
            <p:nvPr/>
          </p:nvCxnSpPr>
          <p:spPr>
            <a:xfrm>
              <a:off x="8754884" y="4803045"/>
              <a:ext cx="0" cy="1015800"/>
            </a:xfrm>
            <a:prstGeom prst="straightConnector1">
              <a:avLst/>
            </a:prstGeom>
            <a:noFill/>
            <a:ln cap="flat" cmpd="sng" w="9525">
              <a:solidFill>
                <a:srgbClr val="D8D8D8"/>
              </a:solidFill>
              <a:prstDash val="solid"/>
              <a:miter lim="800000"/>
              <a:headEnd len="sm" w="sm" type="none"/>
              <a:tailEnd len="sm" w="sm" type="none"/>
            </a:ln>
          </p:spPr>
        </p:cxnSp>
        <p:sp>
          <p:nvSpPr>
            <p:cNvPr id="492" name="Google Shape;492;p74"/>
            <p:cNvSpPr txBox="1"/>
            <p:nvPr/>
          </p:nvSpPr>
          <p:spPr>
            <a:xfrm flipH="1">
              <a:off x="9097040" y="5066759"/>
              <a:ext cx="1995000" cy="274200"/>
            </a:xfrm>
            <a:prstGeom prst="rect">
              <a:avLst/>
            </a:prstGeom>
            <a:noFill/>
            <a:ln>
              <a:noFill/>
            </a:ln>
          </p:spPr>
          <p:txBody>
            <a:bodyPr anchorCtr="0" anchor="b" bIns="45700" lIns="91425" spcFirstLastPara="1" rIns="91425" wrap="square" tIns="45700">
              <a:spAutoFit/>
            </a:bodyPr>
            <a:lstStyle/>
            <a:p>
              <a:pPr indent="0" lvl="0" marL="0" marR="0" rtl="1" algn="r">
                <a:spcBef>
                  <a:spcPts val="0"/>
                </a:spcBef>
                <a:spcAft>
                  <a:spcPts val="0"/>
                </a:spcAft>
                <a:buNone/>
              </a:pPr>
              <a:r>
                <a:rPr b="1" lang="en-US">
                  <a:solidFill>
                    <a:schemeClr val="accent4"/>
                  </a:solidFill>
                  <a:latin typeface="Lato"/>
                  <a:ea typeface="Lato"/>
                  <a:cs typeface="Lato"/>
                  <a:sym typeface="Lato"/>
                </a:rPr>
                <a:t>ما هي الأشياء الجديدة التي تعلمتها من إنشاء هذا التطبيق</a:t>
              </a:r>
              <a:endParaRPr b="1" sz="1400">
                <a:solidFill>
                  <a:schemeClr val="accent4"/>
                </a:solidFill>
                <a:latin typeface="Lato"/>
                <a:ea typeface="Lato"/>
                <a:cs typeface="Lato"/>
                <a:sym typeface="Lato"/>
              </a:endParaRPr>
            </a:p>
          </p:txBody>
        </p:sp>
      </p:grpSp>
      <p:grpSp>
        <p:nvGrpSpPr>
          <p:cNvPr id="493" name="Google Shape;493;p74"/>
          <p:cNvGrpSpPr/>
          <p:nvPr/>
        </p:nvGrpSpPr>
        <p:grpSpPr>
          <a:xfrm>
            <a:off x="1430921" y="1817422"/>
            <a:ext cx="9869077" cy="1234440"/>
            <a:chOff x="6211290" y="1817371"/>
            <a:chExt cx="5087940" cy="1234440"/>
          </a:xfrm>
        </p:grpSpPr>
        <p:sp>
          <p:nvSpPr>
            <p:cNvPr id="494" name="Google Shape;494;p74"/>
            <p:cNvSpPr/>
            <p:nvPr/>
          </p:nvSpPr>
          <p:spPr>
            <a:xfrm>
              <a:off x="6211290" y="1817371"/>
              <a:ext cx="5087940" cy="1234440"/>
            </a:xfrm>
            <a:prstGeom prst="roundRect">
              <a:avLst>
                <a:gd fmla="val 605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 name="Google Shape;495;p74"/>
            <p:cNvSpPr txBox="1"/>
            <p:nvPr/>
          </p:nvSpPr>
          <p:spPr>
            <a:xfrm>
              <a:off x="6559538" y="2213299"/>
              <a:ext cx="1914600" cy="261600"/>
            </a:xfrm>
            <a:prstGeom prst="rect">
              <a:avLst/>
            </a:prstGeom>
            <a:noFill/>
            <a:ln>
              <a:noFill/>
            </a:ln>
          </p:spPr>
          <p:txBody>
            <a:bodyPr anchorCtr="0" anchor="t" bIns="45700" lIns="91425" spcFirstLastPara="1" rIns="91425" wrap="square" tIns="45700">
              <a:spAutoFit/>
            </a:bodyPr>
            <a:lstStyle/>
            <a:p>
              <a:pPr indent="0" lvl="0" marL="0" marR="0" rtl="1" algn="r">
                <a:lnSpc>
                  <a:spcPct val="125000"/>
                </a:lnSpc>
                <a:spcBef>
                  <a:spcPts val="0"/>
                </a:spcBef>
                <a:spcAft>
                  <a:spcPts val="0"/>
                </a:spcAft>
                <a:buNone/>
              </a:pPr>
              <a:r>
                <a:rPr lang="en-US" sz="1100">
                  <a:solidFill>
                    <a:srgbClr val="7F7F7F"/>
                  </a:solidFill>
                  <a:latin typeface="Calibri"/>
                  <a:ea typeface="Calibri"/>
                  <a:cs typeface="Calibri"/>
                  <a:sym typeface="Calibri"/>
                </a:rPr>
                <a:t>ربط الجداول </a:t>
              </a:r>
              <a:endParaRPr sz="1100">
                <a:solidFill>
                  <a:srgbClr val="7F7F7F"/>
                </a:solidFill>
                <a:latin typeface="Calibri"/>
                <a:ea typeface="Calibri"/>
                <a:cs typeface="Calibri"/>
                <a:sym typeface="Calibri"/>
              </a:endParaRPr>
            </a:p>
          </p:txBody>
        </p:sp>
        <p:cxnSp>
          <p:nvCxnSpPr>
            <p:cNvPr id="496" name="Google Shape;496;p74"/>
            <p:cNvCxnSpPr/>
            <p:nvPr/>
          </p:nvCxnSpPr>
          <p:spPr>
            <a:xfrm>
              <a:off x="8755263" y="1926698"/>
              <a:ext cx="0" cy="1015800"/>
            </a:xfrm>
            <a:prstGeom prst="straightConnector1">
              <a:avLst/>
            </a:prstGeom>
            <a:noFill/>
            <a:ln cap="flat" cmpd="sng" w="9525">
              <a:solidFill>
                <a:srgbClr val="D8D8D8"/>
              </a:solidFill>
              <a:prstDash val="solid"/>
              <a:miter lim="800000"/>
              <a:headEnd len="sm" w="sm" type="none"/>
              <a:tailEnd len="sm" w="sm" type="none"/>
            </a:ln>
          </p:spPr>
        </p:cxnSp>
        <p:sp>
          <p:nvSpPr>
            <p:cNvPr id="497" name="Google Shape;497;p74"/>
            <p:cNvSpPr txBox="1"/>
            <p:nvPr/>
          </p:nvSpPr>
          <p:spPr>
            <a:xfrm flipH="1">
              <a:off x="9060239" y="2190199"/>
              <a:ext cx="1995000" cy="307800"/>
            </a:xfrm>
            <a:prstGeom prst="rect">
              <a:avLst/>
            </a:prstGeom>
            <a:noFill/>
            <a:ln>
              <a:noFill/>
            </a:ln>
          </p:spPr>
          <p:txBody>
            <a:bodyPr anchorCtr="0" anchor="b" bIns="45700" lIns="91425" spcFirstLastPara="1" rIns="91425" wrap="square" tIns="45700">
              <a:spAutoFit/>
            </a:bodyPr>
            <a:lstStyle/>
            <a:p>
              <a:pPr indent="0" lvl="0" marL="0" marR="0" rtl="1" algn="r">
                <a:spcBef>
                  <a:spcPts val="0"/>
                </a:spcBef>
                <a:spcAft>
                  <a:spcPts val="0"/>
                </a:spcAft>
                <a:buNone/>
              </a:pPr>
              <a:r>
                <a:rPr b="1" lang="en-US">
                  <a:solidFill>
                    <a:schemeClr val="accent2"/>
                  </a:solidFill>
                  <a:latin typeface="Lato"/>
                  <a:ea typeface="Lato"/>
                  <a:cs typeface="Lato"/>
                  <a:sym typeface="Lato"/>
                </a:rPr>
                <a:t>ما هو  أصعب جزء من المشروع</a:t>
              </a:r>
              <a:endParaRPr b="1" sz="1400">
                <a:solidFill>
                  <a:schemeClr val="accent2"/>
                </a:solidFill>
                <a:latin typeface="Lato"/>
                <a:ea typeface="Lato"/>
                <a:cs typeface="Lato"/>
                <a:sym typeface="Lato"/>
              </a:endParaRPr>
            </a:p>
          </p:txBody>
        </p:sp>
      </p:grpSp>
      <p:sp>
        <p:nvSpPr>
          <p:cNvPr id="498" name="Google Shape;498;p74"/>
          <p:cNvSpPr txBox="1"/>
          <p:nvPr/>
        </p:nvSpPr>
        <p:spPr>
          <a:xfrm>
            <a:off x="1013625" y="3429006"/>
            <a:ext cx="2361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25000"/>
              </a:lnSpc>
              <a:spcBef>
                <a:spcPts val="0"/>
              </a:spcBef>
              <a:spcAft>
                <a:spcPts val="0"/>
              </a:spcAft>
              <a:buNone/>
            </a:pPr>
            <a:r>
              <a:t/>
            </a:r>
            <a:endParaRPr sz="1200">
              <a:solidFill>
                <a:srgbClr val="595959"/>
              </a:solidFill>
              <a:latin typeface="Calibri"/>
              <a:ea typeface="Calibri"/>
              <a:cs typeface="Calibri"/>
              <a:sym typeface="Calibri"/>
            </a:endParaRPr>
          </a:p>
        </p:txBody>
      </p:sp>
    </p:spTree>
  </p:cSld>
  <p:clrMapOvr>
    <a:masterClrMapping/>
  </p:clrMapOvr>
  <mc:AlternateContent>
    <mc:Choice Requires="p14">
      <p:transition spd="slow" p14:dur="13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480"/>
                                        </p:tgtEl>
                                        <p:attrNameLst>
                                          <p:attrName>style.visibility</p:attrName>
                                        </p:attrNameLst>
                                      </p:cBhvr>
                                      <p:to>
                                        <p:strVal val="visible"/>
                                      </p:to>
                                    </p:set>
                                    <p:anim calcmode="lin" valueType="num">
                                      <p:cBhvr additive="base">
                                        <p:cTn dur="750"/>
                                        <p:tgtEl>
                                          <p:spTgt spid="480"/>
                                        </p:tgtEl>
                                        <p:attrNameLst>
                                          <p:attrName>ppt_y</p:attrName>
                                        </p:attrNameLst>
                                      </p:cBhvr>
                                      <p:tavLst>
                                        <p:tav fmla="" tm="0">
                                          <p:val>
                                            <p:strVal val="#ppt_y-1"/>
                                          </p:val>
                                        </p:tav>
                                        <p:tav fmla="" tm="100000">
                                          <p:val>
                                            <p:strVal val="#ppt_y"/>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500"/>
                                        <p:tgtEl>
                                          <p:spTgt spid="482"/>
                                        </p:tgtEl>
                                      </p:cBhvr>
                                    </p:animEffect>
                                  </p:childTnLst>
                                </p:cTn>
                              </p:par>
                              <p:par>
                                <p:cTn fill="hold" nodeType="withEffect" presetClass="entr" presetID="10" presetSubtype="0">
                                  <p:stCondLst>
                                    <p:cond delay="500"/>
                                  </p:stCondLst>
                                  <p:childTnLst>
                                    <p:set>
                                      <p:cBhvr>
                                        <p:cTn dur="1" fill="hold">
                                          <p:stCondLst>
                                            <p:cond delay="0"/>
                                          </p:stCondLst>
                                        </p:cTn>
                                        <p:tgtEl>
                                          <p:spTgt spid="498"/>
                                        </p:tgtEl>
                                        <p:attrNameLst>
                                          <p:attrName>style.visibility</p:attrName>
                                        </p:attrNameLst>
                                      </p:cBhvr>
                                      <p:to>
                                        <p:strVal val="visible"/>
                                      </p:to>
                                    </p:set>
                                    <p:animEffect filter="fade" transition="in">
                                      <p:cBhvr>
                                        <p:cTn dur="500"/>
                                        <p:tgtEl>
                                          <p:spTgt spid="498"/>
                                        </p:tgtEl>
                                      </p:cBhvr>
                                    </p:animEffect>
                                  </p:childTnLst>
                                </p:cTn>
                              </p:par>
                              <p:par>
                                <p:cTn fill="hold" nodeType="withEffect" presetClass="entr" presetID="10" presetSubtype="0">
                                  <p:stCondLst>
                                    <p:cond delay="750"/>
                                  </p:stCondLst>
                                  <p:childTnLst>
                                    <p:set>
                                      <p:cBhvr>
                                        <p:cTn dur="1" fill="hold">
                                          <p:stCondLst>
                                            <p:cond delay="0"/>
                                          </p:stCondLst>
                                        </p:cTn>
                                        <p:tgtEl>
                                          <p:spTgt spid="481"/>
                                        </p:tgtEl>
                                        <p:attrNameLst>
                                          <p:attrName>style.visibility</p:attrName>
                                        </p:attrNameLst>
                                      </p:cBhvr>
                                      <p:to>
                                        <p:strVal val="visible"/>
                                      </p:to>
                                    </p:set>
                                    <p:animEffect filter="fade" transition="in">
                                      <p:cBhvr>
                                        <p:cTn dur="500"/>
                                        <p:tgtEl>
                                          <p:spTgt spid="481"/>
                                        </p:tgtEl>
                                      </p:cBhvr>
                                    </p:animEffect>
                                  </p:childTnLst>
                                </p:cTn>
                              </p:par>
                            </p:childTnLst>
                          </p:cTn>
                        </p:par>
                        <p:par>
                          <p:cTn fill="hold">
                            <p:stCondLst>
                              <p:cond delay="1250"/>
                            </p:stCondLst>
                            <p:childTnLst>
                              <p:par>
                                <p:cTn fill="hold" nodeType="afterEffect" presetClass="entr" presetID="2" presetSubtype="2">
                                  <p:stCondLst>
                                    <p:cond delay="0"/>
                                  </p:stCondLst>
                                  <p:childTnLst>
                                    <p:set>
                                      <p:cBhvr>
                                        <p:cTn dur="1" fill="hold">
                                          <p:stCondLst>
                                            <p:cond delay="0"/>
                                          </p:stCondLst>
                                        </p:cTn>
                                        <p:tgtEl>
                                          <p:spTgt spid="493"/>
                                        </p:tgtEl>
                                        <p:attrNameLst>
                                          <p:attrName>style.visibility</p:attrName>
                                        </p:attrNameLst>
                                      </p:cBhvr>
                                      <p:to>
                                        <p:strVal val="visible"/>
                                      </p:to>
                                    </p:set>
                                    <p:anim calcmode="lin" valueType="num">
                                      <p:cBhvr additive="base">
                                        <p:cTn dur="750"/>
                                        <p:tgtEl>
                                          <p:spTgt spid="4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483"/>
                                        </p:tgtEl>
                                        <p:attrNameLst>
                                          <p:attrName>style.visibility</p:attrName>
                                        </p:attrNameLst>
                                      </p:cBhvr>
                                      <p:to>
                                        <p:strVal val="visible"/>
                                      </p:to>
                                    </p:set>
                                    <p:anim calcmode="lin" valueType="num">
                                      <p:cBhvr additive="base">
                                        <p:cTn dur="750"/>
                                        <p:tgtEl>
                                          <p:spTgt spid="4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488"/>
                                        </p:tgtEl>
                                        <p:attrNameLst>
                                          <p:attrName>style.visibility</p:attrName>
                                        </p:attrNameLst>
                                      </p:cBhvr>
                                      <p:to>
                                        <p:strVal val="visible"/>
                                      </p:to>
                                    </p:set>
                                    <p:anim calcmode="lin" valueType="num">
                                      <p:cBhvr additive="base">
                                        <p:cTn dur="750"/>
                                        <p:tgtEl>
                                          <p:spTgt spid="48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5"/>
          <p:cNvSpPr txBox="1"/>
          <p:nvPr/>
        </p:nvSpPr>
        <p:spPr>
          <a:xfrm>
            <a:off x="0" y="-3175"/>
            <a:ext cx="12192000" cy="6873900"/>
          </a:xfrm>
          <a:prstGeom prst="rect">
            <a:avLst/>
          </a:prstGeom>
          <a:gradFill>
            <a:gsLst>
              <a:gs pos="0">
                <a:srgbClr val="5F3E83"/>
              </a:gs>
              <a:gs pos="100000">
                <a:srgbClr val="903A7E"/>
              </a:gs>
            </a:gsLst>
            <a:lin ang="18900044" scaled="0"/>
          </a:gradFill>
          <a:ln>
            <a:noFill/>
          </a:ln>
        </p:spPr>
        <p:txBody>
          <a:bodyPr anchorCtr="1" anchor="ctr" bIns="45700" lIns="58850" spcFirstLastPara="1" rIns="58850"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504" name="Google Shape;504;p75"/>
          <p:cNvSpPr txBox="1"/>
          <p:nvPr/>
        </p:nvSpPr>
        <p:spPr>
          <a:xfrm>
            <a:off x="-298450" y="2570162"/>
            <a:ext cx="12466500" cy="1231200"/>
          </a:xfrm>
          <a:prstGeom prst="rect">
            <a:avLst/>
          </a:prstGeom>
          <a:noFill/>
          <a:ln>
            <a:noFill/>
          </a:ln>
        </p:spPr>
        <p:txBody>
          <a:bodyPr anchorCtr="0" anchor="t" bIns="91400" lIns="91400" spcFirstLastPara="1" rIns="91400" wrap="square" tIns="91400">
            <a:spAutoFit/>
          </a:bodyPr>
          <a:lstStyle/>
          <a:p>
            <a:pPr indent="0" lvl="0" marL="0" marR="0" rtl="0" algn="ctr">
              <a:lnSpc>
                <a:spcPct val="100000"/>
              </a:lnSpc>
              <a:spcBef>
                <a:spcPts val="0"/>
              </a:spcBef>
              <a:spcAft>
                <a:spcPts val="0"/>
              </a:spcAft>
              <a:buClr>
                <a:srgbClr val="FFFFFF"/>
              </a:buClr>
              <a:buSzPts val="4400"/>
              <a:buFont typeface="Arial"/>
              <a:buNone/>
            </a:pPr>
            <a:r>
              <a:rPr b="0" i="0" lang="en-US" sz="4400" u="none">
                <a:solidFill>
                  <a:srgbClr val="FFFFFF"/>
                </a:solidFill>
                <a:latin typeface="Arial"/>
                <a:ea typeface="Arial"/>
                <a:cs typeface="Arial"/>
                <a:sym typeface="Arial"/>
              </a:rPr>
              <a:t>Thank you</a:t>
            </a:r>
            <a:endParaRPr/>
          </a:p>
          <a:p>
            <a:pPr indent="0" lvl="0" marL="0" marR="0" rtl="0" algn="r">
              <a:lnSpc>
                <a:spcPct val="100000"/>
              </a:lnSpc>
              <a:spcBef>
                <a:spcPts val="0"/>
              </a:spcBef>
              <a:spcAft>
                <a:spcPts val="0"/>
              </a:spcAft>
              <a:buClr>
                <a:schemeClr val="dk1"/>
              </a:buClr>
              <a:buSzPts val="1200"/>
              <a:buFont typeface="Calibri"/>
              <a:buNone/>
            </a:pPr>
            <a:r>
              <a:t/>
            </a:r>
            <a:endParaRPr b="0" i="0" sz="1200" u="none">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a:solidFill>
                <a:srgbClr val="FFFFFF"/>
              </a:solidFill>
              <a:latin typeface="Arial"/>
              <a:ea typeface="Arial"/>
              <a:cs typeface="Arial"/>
              <a:sym typeface="Arial"/>
            </a:endParaRPr>
          </a:p>
        </p:txBody>
      </p:sp>
      <p:cxnSp>
        <p:nvCxnSpPr>
          <p:cNvPr id="505" name="Google Shape;505;p75"/>
          <p:cNvCxnSpPr/>
          <p:nvPr/>
        </p:nvCxnSpPr>
        <p:spPr>
          <a:xfrm>
            <a:off x="1871662" y="3402012"/>
            <a:ext cx="8069400" cy="0"/>
          </a:xfrm>
          <a:prstGeom prst="straightConnector1">
            <a:avLst/>
          </a:prstGeom>
          <a:noFill/>
          <a:ln cap="flat" cmpd="sng" w="38100">
            <a:solidFill>
              <a:srgbClr val="FFFFFF"/>
            </a:solidFill>
            <a:prstDash val="solid"/>
            <a:miter lim="800000"/>
            <a:headEnd len="med" w="med" type="none"/>
            <a:tailEnd len="med" w="med" type="none"/>
          </a:ln>
        </p:spPr>
      </p:cxnSp>
      <p:pic>
        <p:nvPicPr>
          <p:cNvPr id="506" name="Google Shape;506;p75"/>
          <p:cNvPicPr preferRelativeResize="0"/>
          <p:nvPr/>
        </p:nvPicPr>
        <p:blipFill rotWithShape="1">
          <a:blip r:embed="rId3">
            <a:alphaModFix/>
          </a:blip>
          <a:srcRect b="0" l="0" r="0" t="0"/>
          <a:stretch/>
        </p:blipFill>
        <p:spPr>
          <a:xfrm>
            <a:off x="10199080" y="4982538"/>
            <a:ext cx="1508212" cy="1281978"/>
          </a:xfrm>
          <a:prstGeom prst="rect">
            <a:avLst/>
          </a:prstGeom>
          <a:noFill/>
          <a:ln>
            <a:noFill/>
          </a:ln>
        </p:spPr>
      </p:pic>
      <p:grpSp>
        <p:nvGrpSpPr>
          <p:cNvPr id="507" name="Google Shape;507;p75"/>
          <p:cNvGrpSpPr/>
          <p:nvPr/>
        </p:nvGrpSpPr>
        <p:grpSpPr>
          <a:xfrm>
            <a:off x="134942" y="-493709"/>
            <a:ext cx="5612039" cy="1492242"/>
            <a:chOff x="134243" y="-493071"/>
            <a:chExt cx="5613162" cy="1491496"/>
          </a:xfrm>
        </p:grpSpPr>
        <p:pic>
          <p:nvPicPr>
            <p:cNvPr id="508" name="Google Shape;508;p75"/>
            <p:cNvPicPr preferRelativeResize="0"/>
            <p:nvPr/>
          </p:nvPicPr>
          <p:blipFill rotWithShape="1">
            <a:blip r:embed="rId4">
              <a:alphaModFix/>
            </a:blip>
            <a:srcRect b="0" l="0" r="0" t="0"/>
            <a:stretch/>
          </p:blipFill>
          <p:spPr>
            <a:xfrm>
              <a:off x="134243" y="116092"/>
              <a:ext cx="1282069" cy="380116"/>
            </a:xfrm>
            <a:prstGeom prst="rect">
              <a:avLst/>
            </a:prstGeom>
            <a:noFill/>
            <a:ln>
              <a:noFill/>
            </a:ln>
          </p:spPr>
        </p:pic>
        <p:cxnSp>
          <p:nvCxnSpPr>
            <p:cNvPr id="509" name="Google Shape;509;p75"/>
            <p:cNvCxnSpPr/>
            <p:nvPr/>
          </p:nvCxnSpPr>
          <p:spPr>
            <a:xfrm rot="5400000">
              <a:off x="2912066" y="306146"/>
              <a:ext cx="364800" cy="0"/>
            </a:xfrm>
            <a:prstGeom prst="straightConnector1">
              <a:avLst/>
            </a:prstGeom>
            <a:noFill/>
            <a:ln cap="flat" cmpd="sng" w="9525">
              <a:solidFill>
                <a:srgbClr val="FFFFFF"/>
              </a:solidFill>
              <a:prstDash val="solid"/>
              <a:miter lim="800000"/>
              <a:headEnd len="med" w="med" type="none"/>
              <a:tailEnd len="med" w="med" type="none"/>
            </a:ln>
          </p:spPr>
        </p:cxnSp>
        <p:cxnSp>
          <p:nvCxnSpPr>
            <p:cNvPr id="510" name="Google Shape;510;p75"/>
            <p:cNvCxnSpPr/>
            <p:nvPr/>
          </p:nvCxnSpPr>
          <p:spPr>
            <a:xfrm rot="-5400000">
              <a:off x="1371860" y="306144"/>
              <a:ext cx="364800" cy="0"/>
            </a:xfrm>
            <a:prstGeom prst="straightConnector1">
              <a:avLst/>
            </a:prstGeom>
            <a:noFill/>
            <a:ln cap="flat" cmpd="sng" w="9525">
              <a:solidFill>
                <a:srgbClr val="FFFFFF"/>
              </a:solidFill>
              <a:prstDash val="solid"/>
              <a:miter lim="800000"/>
              <a:headEnd len="med" w="med" type="none"/>
              <a:tailEnd len="med" w="med" type="none"/>
            </a:ln>
          </p:spPr>
        </p:cxnSp>
        <p:pic>
          <p:nvPicPr>
            <p:cNvPr id="511" name="Google Shape;511;p75"/>
            <p:cNvPicPr preferRelativeResize="0"/>
            <p:nvPr/>
          </p:nvPicPr>
          <p:blipFill rotWithShape="1">
            <a:blip r:embed="rId5">
              <a:alphaModFix/>
            </a:blip>
            <a:srcRect b="5049" l="-5904" r="663" t="12442"/>
            <a:stretch/>
          </p:blipFill>
          <p:spPr>
            <a:xfrm>
              <a:off x="1455203" y="39447"/>
              <a:ext cx="1662838" cy="533395"/>
            </a:xfrm>
            <a:prstGeom prst="rect">
              <a:avLst/>
            </a:prstGeom>
            <a:noFill/>
            <a:ln>
              <a:noFill/>
            </a:ln>
          </p:spPr>
        </p:pic>
        <p:pic>
          <p:nvPicPr>
            <p:cNvPr id="512" name="Google Shape;512;p75"/>
            <p:cNvPicPr preferRelativeResize="0"/>
            <p:nvPr/>
          </p:nvPicPr>
          <p:blipFill rotWithShape="1">
            <a:blip r:embed="rId6">
              <a:alphaModFix/>
            </a:blip>
            <a:srcRect b="0" l="0" r="0" t="0"/>
            <a:stretch/>
          </p:blipFill>
          <p:spPr>
            <a:xfrm>
              <a:off x="3005952" y="-493071"/>
              <a:ext cx="2741453" cy="1491496"/>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8"/>
          <p:cNvSpPr/>
          <p:nvPr/>
        </p:nvSpPr>
        <p:spPr>
          <a:xfrm>
            <a:off x="-1141244" y="-1002882"/>
            <a:ext cx="4676313" cy="4676313"/>
          </a:xfrm>
          <a:prstGeom prst="ellipse">
            <a:avLst/>
          </a:prstGeom>
          <a:gradFill>
            <a:gsLst>
              <a:gs pos="0">
                <a:srgbClr val="4EA6DC">
                  <a:alpha val="49803"/>
                </a:srgbClr>
              </a:gs>
              <a:gs pos="100000">
                <a:srgbClr val="9D30FF">
                  <a:alpha val="49803"/>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 name="Google Shape;264;p58"/>
          <p:cNvSpPr/>
          <p:nvPr/>
        </p:nvSpPr>
        <p:spPr>
          <a:xfrm>
            <a:off x="10038882" y="3673431"/>
            <a:ext cx="2929355" cy="2929355"/>
          </a:xfrm>
          <a:prstGeom prst="ellipse">
            <a:avLst/>
          </a:prstGeom>
          <a:gradFill>
            <a:gsLst>
              <a:gs pos="0">
                <a:srgbClr val="4EA6DC">
                  <a:alpha val="60000"/>
                </a:srgbClr>
              </a:gs>
              <a:gs pos="100000">
                <a:srgbClr val="9D30FF">
                  <a:alpha val="60000"/>
                </a:srgbClr>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58"/>
          <p:cNvSpPr/>
          <p:nvPr/>
        </p:nvSpPr>
        <p:spPr>
          <a:xfrm>
            <a:off x="8204397" y="-1035008"/>
            <a:ext cx="2977953" cy="2977953"/>
          </a:xfrm>
          <a:prstGeom prst="ellipse">
            <a:avLst/>
          </a:prstGeom>
          <a:gradFill>
            <a:gsLst>
              <a:gs pos="0">
                <a:srgbClr val="4EA6DC">
                  <a:alpha val="80000"/>
                </a:srgbClr>
              </a:gs>
              <a:gs pos="100000">
                <a:srgbClr val="9D30FF">
                  <a:alpha val="80000"/>
                </a:srgbClr>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66" name="Google Shape;266;p58"/>
          <p:cNvGrpSpPr/>
          <p:nvPr/>
        </p:nvGrpSpPr>
        <p:grpSpPr>
          <a:xfrm>
            <a:off x="2749003" y="1744439"/>
            <a:ext cx="5455405" cy="2892161"/>
            <a:chOff x="6962" y="1900628"/>
            <a:chExt cx="5455405" cy="2892161"/>
          </a:xfrm>
        </p:grpSpPr>
        <p:sp>
          <p:nvSpPr>
            <p:cNvPr id="267" name="Google Shape;267;p58"/>
            <p:cNvSpPr txBox="1"/>
            <p:nvPr/>
          </p:nvSpPr>
          <p:spPr>
            <a:xfrm>
              <a:off x="599696" y="2832926"/>
              <a:ext cx="4166100" cy="1862400"/>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b="1" lang="en-US" sz="11500">
                  <a:solidFill>
                    <a:schemeClr val="dk1"/>
                  </a:solidFill>
                  <a:latin typeface="Lato"/>
                  <a:ea typeface="Lato"/>
                  <a:cs typeface="Lato"/>
                  <a:sym typeface="Lato"/>
                </a:rPr>
                <a:t>المها</a:t>
              </a:r>
              <a:endParaRPr b="1" sz="11500">
                <a:solidFill>
                  <a:schemeClr val="dk1"/>
                </a:solidFill>
                <a:latin typeface="Lato"/>
                <a:ea typeface="Lato"/>
                <a:cs typeface="Lato"/>
                <a:sym typeface="Lato"/>
              </a:endParaRPr>
            </a:p>
          </p:txBody>
        </p:sp>
        <p:sp>
          <p:nvSpPr>
            <p:cNvPr id="268" name="Google Shape;268;p58"/>
            <p:cNvSpPr txBox="1"/>
            <p:nvPr/>
          </p:nvSpPr>
          <p:spPr>
            <a:xfrm>
              <a:off x="6962" y="4331089"/>
              <a:ext cx="4216800" cy="46170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lang="en-US" sz="2400">
                  <a:solidFill>
                    <a:srgbClr val="3F3F3F"/>
                  </a:solidFill>
                  <a:latin typeface="Lato Light"/>
                  <a:ea typeface="Lato Light"/>
                  <a:cs typeface="Lato Light"/>
                  <a:sym typeface="Lato Light"/>
                </a:rPr>
                <a:t>مكتب للاستقدام</a:t>
              </a:r>
              <a:endParaRPr sz="2400">
                <a:solidFill>
                  <a:srgbClr val="3F3F3F"/>
                </a:solidFill>
                <a:latin typeface="Lato Light"/>
                <a:ea typeface="Lato Light"/>
                <a:cs typeface="Lato Light"/>
                <a:sym typeface="Lato Light"/>
              </a:endParaRPr>
            </a:p>
          </p:txBody>
        </p:sp>
        <p:sp>
          <p:nvSpPr>
            <p:cNvPr id="269" name="Google Shape;269;p58"/>
            <p:cNvSpPr/>
            <p:nvPr/>
          </p:nvSpPr>
          <p:spPr>
            <a:xfrm rot="-2700000">
              <a:off x="3471012" y="2242291"/>
              <a:ext cx="1649692" cy="1649692"/>
            </a:xfrm>
            <a:custGeom>
              <a:rect b="b" l="l" r="r" t="t"/>
              <a:pathLst>
                <a:path extrusionOk="0" h="1648775" w="1648775">
                  <a:moveTo>
                    <a:pt x="0" y="0"/>
                  </a:moveTo>
                  <a:cubicBezTo>
                    <a:pt x="455297" y="0"/>
                    <a:pt x="867490" y="184546"/>
                    <a:pt x="1165860" y="482915"/>
                  </a:cubicBezTo>
                  <a:cubicBezTo>
                    <a:pt x="1464230" y="781285"/>
                    <a:pt x="1648775" y="1193478"/>
                    <a:pt x="1648775" y="1648775"/>
                  </a:cubicBezTo>
                </a:path>
              </a:pathLst>
            </a:custGeom>
            <a:noFill/>
            <a:ln cap="flat" cmpd="sng" w="5715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0" name="Google Shape;270;p58"/>
          <p:cNvSpPr/>
          <p:nvPr/>
        </p:nvSpPr>
        <p:spPr>
          <a:xfrm>
            <a:off x="2391745" y="5138108"/>
            <a:ext cx="1143324" cy="1143324"/>
          </a:xfrm>
          <a:prstGeom prst="ellipse">
            <a:avLst/>
          </a:prstGeom>
          <a:gradFill>
            <a:gsLst>
              <a:gs pos="0">
                <a:srgbClr val="4EA6DC">
                  <a:alpha val="80000"/>
                </a:srgbClr>
              </a:gs>
              <a:gs pos="100000">
                <a:srgbClr val="9D30FF">
                  <a:alpha val="80000"/>
                </a:srgbClr>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750"/>
                                        <p:tgtEl>
                                          <p:spTgt spid="26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250"/>
                                  </p:stCondLst>
                                  <p:childTnLst>
                                    <p:set>
                                      <p:cBhvr>
                                        <p:cTn dur="1" fill="hold">
                                          <p:stCondLst>
                                            <p:cond delay="0"/>
                                          </p:stCondLst>
                                        </p:cTn>
                                        <p:tgtEl>
                                          <p:spTgt spid="270"/>
                                        </p:tgtEl>
                                        <p:attrNameLst>
                                          <p:attrName>style.visibility</p:attrName>
                                        </p:attrNameLst>
                                      </p:cBhvr>
                                      <p:to>
                                        <p:strVal val="visible"/>
                                      </p:to>
                                    </p:set>
                                    <p:anim calcmode="lin" valueType="num">
                                      <p:cBhvr additive="base">
                                        <p:cTn dur="750"/>
                                        <p:tgtEl>
                                          <p:spTgt spid="27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50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750"/>
                                        <p:tgtEl>
                                          <p:spTgt spid="26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250"/>
                                  </p:stCondLst>
                                  <p:childTnLst>
                                    <p:set>
                                      <p:cBhvr>
                                        <p:cTn dur="1" fill="hold">
                                          <p:stCondLst>
                                            <p:cond delay="0"/>
                                          </p:stCondLst>
                                        </p:cTn>
                                        <p:tgtEl>
                                          <p:spTgt spid="264"/>
                                        </p:tgtEl>
                                        <p:attrNameLst>
                                          <p:attrName>style.visibility</p:attrName>
                                        </p:attrNameLst>
                                      </p:cBhvr>
                                      <p:to>
                                        <p:strVal val="visible"/>
                                      </p:to>
                                    </p:set>
                                    <p:anim calcmode="lin" valueType="num">
                                      <p:cBhvr additive="base">
                                        <p:cTn dur="750"/>
                                        <p:tgtEl>
                                          <p:spTgt spid="264"/>
                                        </p:tgtEl>
                                        <p:attrNameLst>
                                          <p:attrName>ppt_x</p:attrName>
                                        </p:attrNameLst>
                                      </p:cBhvr>
                                      <p:tavLst>
                                        <p:tav fmla="" tm="0">
                                          <p:val>
                                            <p:strVal val="#ppt_x+1"/>
                                          </p:val>
                                        </p:tav>
                                        <p:tav fmla="" tm="100000">
                                          <p:val>
                                            <p:strVal val="#ppt_x"/>
                                          </p:val>
                                        </p:tav>
                                      </p:tavLst>
                                    </p:anim>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5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9"/>
          <p:cNvSpPr txBox="1"/>
          <p:nvPr/>
        </p:nvSpPr>
        <p:spPr>
          <a:xfrm>
            <a:off x="4246937" y="566923"/>
            <a:ext cx="3698100" cy="585000"/>
          </a:xfrm>
          <a:prstGeom prst="rect">
            <a:avLst/>
          </a:prstGeom>
          <a:noFill/>
          <a:ln>
            <a:noFill/>
          </a:ln>
        </p:spPr>
        <p:txBody>
          <a:bodyPr anchorCtr="0" anchor="b" bIns="45700" lIns="91425" spcFirstLastPara="1" rIns="91425" wrap="square" tIns="45700">
            <a:spAutoFit/>
          </a:bodyPr>
          <a:lstStyle/>
          <a:p>
            <a:pPr indent="0" lvl="0" marL="0" marR="0" rtl="1" algn="ctr">
              <a:spcBef>
                <a:spcPts val="0"/>
              </a:spcBef>
              <a:spcAft>
                <a:spcPts val="0"/>
              </a:spcAft>
              <a:buNone/>
            </a:pPr>
            <a:r>
              <a:rPr b="1" lang="en-US" sz="3200">
                <a:solidFill>
                  <a:srgbClr val="3F3F3F"/>
                </a:solidFill>
                <a:latin typeface="Lato"/>
                <a:ea typeface="Lato"/>
                <a:cs typeface="Lato"/>
                <a:sym typeface="Lato"/>
              </a:rPr>
              <a:t>عرض المشكلة</a:t>
            </a:r>
            <a:endParaRPr b="1" sz="3200">
              <a:solidFill>
                <a:srgbClr val="3F3F3F"/>
              </a:solidFill>
              <a:latin typeface="Lato"/>
              <a:ea typeface="Lato"/>
              <a:cs typeface="Lato"/>
              <a:sym typeface="Lato"/>
            </a:endParaRPr>
          </a:p>
        </p:txBody>
      </p:sp>
      <p:grpSp>
        <p:nvGrpSpPr>
          <p:cNvPr id="276" name="Google Shape;276;p59"/>
          <p:cNvGrpSpPr/>
          <p:nvPr/>
        </p:nvGrpSpPr>
        <p:grpSpPr>
          <a:xfrm>
            <a:off x="5943021" y="5017382"/>
            <a:ext cx="7849565" cy="731520"/>
            <a:chOff x="5943021" y="5017382"/>
            <a:chExt cx="7849565" cy="731520"/>
          </a:xfrm>
        </p:grpSpPr>
        <p:sp>
          <p:nvSpPr>
            <p:cNvPr id="277" name="Google Shape;277;p59"/>
            <p:cNvSpPr/>
            <p:nvPr/>
          </p:nvSpPr>
          <p:spPr>
            <a:xfrm>
              <a:off x="5943021" y="5017382"/>
              <a:ext cx="7849565" cy="731520"/>
            </a:xfrm>
            <a:prstGeom prst="roundRect">
              <a:avLst>
                <a:gd fmla="val 50000" name="adj"/>
              </a:avLst>
            </a:prstGeom>
            <a:gradFill>
              <a:gsLst>
                <a:gs pos="0">
                  <a:schemeClr val="accent4"/>
                </a:gs>
                <a:gs pos="100000">
                  <a:srgbClr val="2481BA"/>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p59"/>
            <p:cNvSpPr txBox="1"/>
            <p:nvPr/>
          </p:nvSpPr>
          <p:spPr>
            <a:xfrm>
              <a:off x="6726864" y="5213491"/>
              <a:ext cx="4342407"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600">
                <a:solidFill>
                  <a:schemeClr val="lt1"/>
                </a:solidFill>
                <a:latin typeface="Calibri"/>
                <a:ea typeface="Calibri"/>
                <a:cs typeface="Calibri"/>
                <a:sym typeface="Calibri"/>
              </a:endParaRPr>
            </a:p>
          </p:txBody>
        </p:sp>
      </p:grpSp>
      <p:grpSp>
        <p:nvGrpSpPr>
          <p:cNvPr id="279" name="Google Shape;279;p59"/>
          <p:cNvGrpSpPr/>
          <p:nvPr/>
        </p:nvGrpSpPr>
        <p:grpSpPr>
          <a:xfrm>
            <a:off x="6381171" y="3031361"/>
            <a:ext cx="7849565" cy="731520"/>
            <a:chOff x="6381171" y="3031361"/>
            <a:chExt cx="7849565" cy="731520"/>
          </a:xfrm>
        </p:grpSpPr>
        <p:sp>
          <p:nvSpPr>
            <p:cNvPr id="280" name="Google Shape;280;p59"/>
            <p:cNvSpPr/>
            <p:nvPr/>
          </p:nvSpPr>
          <p:spPr>
            <a:xfrm>
              <a:off x="6381171" y="3031361"/>
              <a:ext cx="7849565" cy="731520"/>
            </a:xfrm>
            <a:prstGeom prst="roundRect">
              <a:avLst>
                <a:gd fmla="val 50000" name="adj"/>
              </a:avLst>
            </a:prstGeom>
            <a:gradFill>
              <a:gsLst>
                <a:gs pos="0">
                  <a:schemeClr val="accent2"/>
                </a:gs>
                <a:gs pos="100000">
                  <a:srgbClr val="962399"/>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 name="Google Shape;281;p59"/>
            <p:cNvSpPr txBox="1"/>
            <p:nvPr/>
          </p:nvSpPr>
          <p:spPr>
            <a:xfrm>
              <a:off x="7226980" y="3227844"/>
              <a:ext cx="4342407"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600">
                <a:solidFill>
                  <a:schemeClr val="lt1"/>
                </a:solidFill>
                <a:latin typeface="Calibri"/>
                <a:ea typeface="Calibri"/>
                <a:cs typeface="Calibri"/>
                <a:sym typeface="Calibri"/>
              </a:endParaRPr>
            </a:p>
          </p:txBody>
        </p:sp>
      </p:grpSp>
      <p:grpSp>
        <p:nvGrpSpPr>
          <p:cNvPr id="282" name="Google Shape;282;p59"/>
          <p:cNvGrpSpPr/>
          <p:nvPr/>
        </p:nvGrpSpPr>
        <p:grpSpPr>
          <a:xfrm>
            <a:off x="5943021" y="2038350"/>
            <a:ext cx="7849565" cy="731520"/>
            <a:chOff x="5943021" y="2038350"/>
            <a:chExt cx="7849565" cy="731520"/>
          </a:xfrm>
        </p:grpSpPr>
        <p:sp>
          <p:nvSpPr>
            <p:cNvPr id="283" name="Google Shape;283;p59"/>
            <p:cNvSpPr/>
            <p:nvPr/>
          </p:nvSpPr>
          <p:spPr>
            <a:xfrm>
              <a:off x="5943021" y="2038350"/>
              <a:ext cx="7849565" cy="731520"/>
            </a:xfrm>
            <a:prstGeom prst="roundRect">
              <a:avLst>
                <a:gd fmla="val 50000" name="adj"/>
              </a:avLst>
            </a:prstGeom>
            <a:gradFill>
              <a:gsLst>
                <a:gs pos="0">
                  <a:schemeClr val="accent1"/>
                </a:gs>
                <a:gs pos="100000">
                  <a:srgbClr val="7700E3"/>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59"/>
            <p:cNvSpPr txBox="1"/>
            <p:nvPr/>
          </p:nvSpPr>
          <p:spPr>
            <a:xfrm>
              <a:off x="6726864" y="2234833"/>
              <a:ext cx="4342407"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600">
                <a:solidFill>
                  <a:schemeClr val="lt1"/>
                </a:solidFill>
                <a:latin typeface="Calibri"/>
                <a:ea typeface="Calibri"/>
                <a:cs typeface="Calibri"/>
                <a:sym typeface="Calibri"/>
              </a:endParaRPr>
            </a:p>
          </p:txBody>
        </p:sp>
      </p:grpSp>
      <p:cxnSp>
        <p:nvCxnSpPr>
          <p:cNvPr id="285" name="Google Shape;285;p59"/>
          <p:cNvCxnSpPr/>
          <p:nvPr/>
        </p:nvCxnSpPr>
        <p:spPr>
          <a:xfrm>
            <a:off x="5913120" y="1226531"/>
            <a:ext cx="365760" cy="0"/>
          </a:xfrm>
          <a:prstGeom prst="straightConnector1">
            <a:avLst/>
          </a:prstGeom>
          <a:noFill/>
          <a:ln cap="rnd" cmpd="sng" w="63500">
            <a:solidFill>
              <a:schemeClr val="accent4"/>
            </a:solidFill>
            <a:prstDash val="solid"/>
            <a:round/>
            <a:headEnd len="sm" w="sm" type="none"/>
            <a:tailEnd len="sm" w="sm" type="none"/>
          </a:ln>
        </p:spPr>
      </p:cxnSp>
      <p:sp>
        <p:nvSpPr>
          <p:cNvPr id="286" name="Google Shape;286;p59"/>
          <p:cNvSpPr txBox="1"/>
          <p:nvPr/>
        </p:nvSpPr>
        <p:spPr>
          <a:xfrm>
            <a:off x="1542950" y="2910950"/>
            <a:ext cx="3000000" cy="1569900"/>
          </a:xfrm>
          <a:prstGeom prst="rect">
            <a:avLst/>
          </a:prstGeom>
          <a:noFill/>
          <a:ln>
            <a:noFill/>
          </a:ln>
        </p:spPr>
        <p:txBody>
          <a:bodyPr anchorCtr="0" anchor="t" bIns="91425" lIns="91425" spcFirstLastPara="1" rIns="91425" wrap="square" tIns="91425">
            <a:spAutoFit/>
          </a:bodyPr>
          <a:lstStyle/>
          <a:p>
            <a:pPr indent="0" lvl="0" marL="0" rtl="1" algn="r">
              <a:lnSpc>
                <a:spcPct val="133333"/>
              </a:lnSpc>
              <a:spcBef>
                <a:spcPts val="0"/>
              </a:spcBef>
              <a:spcAft>
                <a:spcPts val="0"/>
              </a:spcAft>
              <a:buNone/>
            </a:pPr>
            <a:r>
              <a:rPr lang="en-US" sz="1800">
                <a:solidFill>
                  <a:srgbClr val="202124"/>
                </a:solidFill>
                <a:highlight>
                  <a:srgbClr val="F8F9FA"/>
                </a:highlight>
              </a:rPr>
              <a:t>تسهيل فكرة استقدام عماله منزلية  </a:t>
            </a:r>
            <a:endParaRPr sz="1800">
              <a:solidFill>
                <a:srgbClr val="202124"/>
              </a:solidFill>
              <a:highlight>
                <a:srgbClr val="F8F9FA"/>
              </a:highlight>
            </a:endParaRPr>
          </a:p>
          <a:p>
            <a:pPr indent="0" lvl="0" marL="0" rtl="1" algn="r">
              <a:lnSpc>
                <a:spcPct val="133333"/>
              </a:lnSpc>
              <a:spcBef>
                <a:spcPts val="0"/>
              </a:spcBef>
              <a:spcAft>
                <a:spcPts val="0"/>
              </a:spcAft>
              <a:buNone/>
            </a:pPr>
            <a:r>
              <a:rPr lang="en-US" sz="1800">
                <a:solidFill>
                  <a:srgbClr val="202124"/>
                </a:solidFill>
                <a:highlight>
                  <a:srgbClr val="F8F9FA"/>
                </a:highlight>
              </a:rPr>
              <a:t>(سائق , عامله ,مربيه )</a:t>
            </a:r>
            <a:endParaRPr sz="1800">
              <a:solidFill>
                <a:srgbClr val="202124"/>
              </a:solidFill>
              <a:highlight>
                <a:srgbClr val="F8F9FA"/>
              </a:highlight>
            </a:endParaRPr>
          </a:p>
          <a:p>
            <a:pPr indent="0" lvl="0" marL="0" rtl="1" algn="r">
              <a:lnSpc>
                <a:spcPct val="133333"/>
              </a:lnSpc>
              <a:spcBef>
                <a:spcPts val="0"/>
              </a:spcBef>
              <a:spcAft>
                <a:spcPts val="0"/>
              </a:spcAft>
              <a:buNone/>
            </a:pPr>
            <a:r>
              <a:rPr lang="en-US" sz="1800">
                <a:solidFill>
                  <a:srgbClr val="202124"/>
                </a:solidFill>
                <a:highlight>
                  <a:srgbClr val="F8F9FA"/>
                </a:highlight>
              </a:rPr>
              <a:t>الثقة  </a:t>
            </a:r>
            <a:r>
              <a:rPr lang="en-US" sz="1800">
                <a:solidFill>
                  <a:srgbClr val="202124"/>
                </a:solidFill>
                <a:highlight>
                  <a:srgbClr val="F8F9FA"/>
                </a:highlight>
              </a:rPr>
              <a:t>التامه</a:t>
            </a:r>
            <a:r>
              <a:rPr lang="en-US" sz="1800">
                <a:solidFill>
                  <a:srgbClr val="202124"/>
                </a:solidFill>
                <a:highlight>
                  <a:srgbClr val="F8F9FA"/>
                </a:highlight>
              </a:rPr>
              <a:t> بين العميل والمكتب  </a:t>
            </a:r>
            <a:endParaRPr sz="1800">
              <a:solidFill>
                <a:srgbClr val="202124"/>
              </a:solidFill>
              <a:highlight>
                <a:srgbClr val="F8F9FA"/>
              </a:highlight>
            </a:endParaRPr>
          </a:p>
          <a:p>
            <a:pPr indent="0" lvl="0" marL="0" rtl="1" algn="r">
              <a:lnSpc>
                <a:spcPct val="133333"/>
              </a:lnSpc>
              <a:spcBef>
                <a:spcPts val="0"/>
              </a:spcBef>
              <a:spcAft>
                <a:spcPts val="0"/>
              </a:spcAft>
              <a:buNone/>
            </a:pPr>
            <a:r>
              <a:rPr lang="en-US" sz="1800">
                <a:solidFill>
                  <a:srgbClr val="202124"/>
                </a:solidFill>
                <a:highlight>
                  <a:srgbClr val="F8F9FA"/>
                </a:highlight>
              </a:rPr>
              <a:t>ضمان خدمه جيده للعميل </a:t>
            </a:r>
            <a:endParaRPr sz="1800">
              <a:solidFill>
                <a:srgbClr val="202124"/>
              </a:solidFill>
              <a:highlight>
                <a:srgbClr val="F8F9FA"/>
              </a:highlight>
            </a:endParaRPr>
          </a:p>
        </p:txBody>
      </p:sp>
      <p:grpSp>
        <p:nvGrpSpPr>
          <p:cNvPr id="287" name="Google Shape;287;p59"/>
          <p:cNvGrpSpPr/>
          <p:nvPr/>
        </p:nvGrpSpPr>
        <p:grpSpPr>
          <a:xfrm>
            <a:off x="6381171" y="4024372"/>
            <a:ext cx="7849500" cy="731400"/>
            <a:chOff x="6381171" y="4024372"/>
            <a:chExt cx="7849500" cy="731400"/>
          </a:xfrm>
        </p:grpSpPr>
        <p:sp>
          <p:nvSpPr>
            <p:cNvPr id="288" name="Google Shape;288;p59"/>
            <p:cNvSpPr/>
            <p:nvPr/>
          </p:nvSpPr>
          <p:spPr>
            <a:xfrm>
              <a:off x="6381171" y="4024372"/>
              <a:ext cx="7849500" cy="731400"/>
            </a:xfrm>
            <a:prstGeom prst="roundRect">
              <a:avLst>
                <a:gd fmla="val 50000" name="adj"/>
              </a:avLst>
            </a:prstGeom>
            <a:gradFill>
              <a:gsLst>
                <a:gs pos="0">
                  <a:schemeClr val="accent3"/>
                </a:gs>
                <a:gs pos="100000">
                  <a:srgbClr val="035F92"/>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 name="Google Shape;289;p59"/>
            <p:cNvSpPr txBox="1"/>
            <p:nvPr/>
          </p:nvSpPr>
          <p:spPr>
            <a:xfrm>
              <a:off x="7226980" y="4220855"/>
              <a:ext cx="4342500" cy="3387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600">
                <a:solidFill>
                  <a:schemeClr val="lt1"/>
                </a:solidFill>
                <a:latin typeface="Calibri"/>
                <a:ea typeface="Calibri"/>
                <a:cs typeface="Calibri"/>
                <a:sym typeface="Calibri"/>
              </a:endParaRPr>
            </a:p>
          </p:txBody>
        </p:sp>
      </p:gr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275"/>
                                        </p:tgtEl>
                                        <p:attrNameLst>
                                          <p:attrName>style.visibility</p:attrName>
                                        </p:attrNameLst>
                                      </p:cBhvr>
                                      <p:to>
                                        <p:strVal val="visible"/>
                                      </p:to>
                                    </p:set>
                                    <p:anim calcmode="lin" valueType="num">
                                      <p:cBhvr additive="base">
                                        <p:cTn dur="750"/>
                                        <p:tgtEl>
                                          <p:spTgt spid="275"/>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285"/>
                                        </p:tgtEl>
                                        <p:attrNameLst>
                                          <p:attrName>style.visibility</p:attrName>
                                        </p:attrNameLst>
                                      </p:cBhvr>
                                      <p:to>
                                        <p:strVal val="visible"/>
                                      </p:to>
                                    </p:set>
                                    <p:animEffect filter="fade" transition="in">
                                      <p:cBhvr>
                                        <p:cTn dur="500"/>
                                        <p:tgtEl>
                                          <p:spTgt spid="285"/>
                                        </p:tgtEl>
                                      </p:cBhvr>
                                    </p:animEffect>
                                  </p:childTnLst>
                                </p:cTn>
                              </p:par>
                            </p:childTnLst>
                          </p:cTn>
                        </p:par>
                        <p:par>
                          <p:cTn fill="hold">
                            <p:stCondLst>
                              <p:cond delay="750"/>
                            </p:stCondLst>
                            <p:childTnLst>
                              <p:par>
                                <p:cTn fill="hold" nodeType="afterEffect" presetClass="entr" presetID="2" presetSubtype="2">
                                  <p:stCondLst>
                                    <p:cond delay="0"/>
                                  </p:stCondLst>
                                  <p:childTnLst>
                                    <p:set>
                                      <p:cBhvr>
                                        <p:cTn dur="1" fill="hold">
                                          <p:stCondLst>
                                            <p:cond delay="0"/>
                                          </p:stCondLst>
                                        </p:cTn>
                                        <p:tgtEl>
                                          <p:spTgt spid="282"/>
                                        </p:tgtEl>
                                        <p:attrNameLst>
                                          <p:attrName>style.visibility</p:attrName>
                                        </p:attrNameLst>
                                      </p:cBhvr>
                                      <p:to>
                                        <p:strVal val="visible"/>
                                      </p:to>
                                    </p:set>
                                    <p:anim calcmode="lin" valueType="num">
                                      <p:cBhvr additive="base">
                                        <p:cTn dur="750"/>
                                        <p:tgtEl>
                                          <p:spTgt spid="2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
                                  </p:stCondLst>
                                  <p:childTnLst>
                                    <p:set>
                                      <p:cBhvr>
                                        <p:cTn dur="1" fill="hold">
                                          <p:stCondLst>
                                            <p:cond delay="0"/>
                                          </p:stCondLst>
                                        </p:cTn>
                                        <p:tgtEl>
                                          <p:spTgt spid="279"/>
                                        </p:tgtEl>
                                        <p:attrNameLst>
                                          <p:attrName>style.visibility</p:attrName>
                                        </p:attrNameLst>
                                      </p:cBhvr>
                                      <p:to>
                                        <p:strVal val="visible"/>
                                      </p:to>
                                    </p:set>
                                    <p:anim calcmode="lin" valueType="num">
                                      <p:cBhvr additive="base">
                                        <p:cTn dur="750"/>
                                        <p:tgtEl>
                                          <p:spTgt spid="27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0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750"/>
                                        <p:tgtEl>
                                          <p:spTgt spid="2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300"/>
                                  </p:stCondLst>
                                  <p:childTnLst>
                                    <p:set>
                                      <p:cBhvr>
                                        <p:cTn dur="1" fill="hold">
                                          <p:stCondLst>
                                            <p:cond delay="0"/>
                                          </p:stCondLst>
                                        </p:cTn>
                                        <p:tgtEl>
                                          <p:spTgt spid="276"/>
                                        </p:tgtEl>
                                        <p:attrNameLst>
                                          <p:attrName>style.visibility</p:attrName>
                                        </p:attrNameLst>
                                      </p:cBhvr>
                                      <p:to>
                                        <p:strVal val="visible"/>
                                      </p:to>
                                    </p:set>
                                    <p:anim calcmode="lin" valueType="num">
                                      <p:cBhvr additive="base">
                                        <p:cTn dur="750"/>
                                        <p:tgtEl>
                                          <p:spTgt spid="27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60"/>
          <p:cNvSpPr txBox="1"/>
          <p:nvPr/>
        </p:nvSpPr>
        <p:spPr>
          <a:xfrm>
            <a:off x="5728950" y="1480150"/>
            <a:ext cx="5999400" cy="1077300"/>
          </a:xfrm>
          <a:prstGeom prst="rect">
            <a:avLst/>
          </a:prstGeom>
          <a:noFill/>
          <a:ln>
            <a:noFill/>
          </a:ln>
        </p:spPr>
        <p:txBody>
          <a:bodyPr anchorCtr="0" anchor="b" bIns="45700" lIns="91425" spcFirstLastPara="1" rIns="91425" wrap="square" tIns="45700">
            <a:spAutoFit/>
          </a:bodyPr>
          <a:lstStyle/>
          <a:p>
            <a:pPr indent="0" lvl="0" marL="0" marR="0" rtl="1" algn="r">
              <a:spcBef>
                <a:spcPts val="0"/>
              </a:spcBef>
              <a:spcAft>
                <a:spcPts val="0"/>
              </a:spcAft>
              <a:buNone/>
            </a:pPr>
            <a:r>
              <a:rPr b="1" lang="en-US" sz="3200">
                <a:solidFill>
                  <a:srgbClr val="3F3F3F"/>
                </a:solidFill>
                <a:latin typeface="Lato"/>
                <a:ea typeface="Lato"/>
                <a:cs typeface="Lato"/>
                <a:sym typeface="Lato"/>
              </a:rPr>
              <a:t>نبذة عن المشروع</a:t>
            </a:r>
            <a:endParaRPr b="1" sz="3200">
              <a:solidFill>
                <a:srgbClr val="3F3F3F"/>
              </a:solidFill>
              <a:latin typeface="Lato"/>
              <a:ea typeface="Lato"/>
              <a:cs typeface="Lato"/>
              <a:sym typeface="Lato"/>
            </a:endParaRPr>
          </a:p>
          <a:p>
            <a:pPr indent="0" lvl="0" marL="0" marR="0" rtl="1" algn="r">
              <a:spcBef>
                <a:spcPts val="0"/>
              </a:spcBef>
              <a:spcAft>
                <a:spcPts val="0"/>
              </a:spcAft>
              <a:buNone/>
            </a:pPr>
            <a:r>
              <a:rPr b="1" lang="en-US" sz="3200">
                <a:solidFill>
                  <a:srgbClr val="3F3F3F"/>
                </a:solidFill>
                <a:latin typeface="Lato"/>
                <a:ea typeface="Lato"/>
                <a:cs typeface="Lato"/>
                <a:sym typeface="Lato"/>
              </a:rPr>
              <a:t> Brief about the project </a:t>
            </a:r>
            <a:endParaRPr b="1" sz="3200">
              <a:solidFill>
                <a:srgbClr val="3F3F3F"/>
              </a:solidFill>
              <a:latin typeface="Lato"/>
              <a:ea typeface="Lato"/>
              <a:cs typeface="Lato"/>
              <a:sym typeface="Lato"/>
            </a:endParaRPr>
          </a:p>
        </p:txBody>
      </p:sp>
      <p:sp>
        <p:nvSpPr>
          <p:cNvPr id="295" name="Google Shape;295;p60"/>
          <p:cNvSpPr txBox="1"/>
          <p:nvPr/>
        </p:nvSpPr>
        <p:spPr>
          <a:xfrm>
            <a:off x="7206049" y="3175058"/>
            <a:ext cx="4609500" cy="738900"/>
          </a:xfrm>
          <a:prstGeom prst="rect">
            <a:avLst/>
          </a:prstGeom>
          <a:noFill/>
          <a:ln>
            <a:noFill/>
          </a:ln>
        </p:spPr>
        <p:txBody>
          <a:bodyPr anchorCtr="0" anchor="t" bIns="45700" lIns="91425" spcFirstLastPara="1" rIns="91425" wrap="square" tIns="45700">
            <a:spAutoFit/>
          </a:bodyPr>
          <a:lstStyle/>
          <a:p>
            <a:pPr indent="0" lvl="0" marL="0" marR="0" rtl="1" algn="r">
              <a:lnSpc>
                <a:spcPct val="125000"/>
              </a:lnSpc>
              <a:spcBef>
                <a:spcPts val="0"/>
              </a:spcBef>
              <a:spcAft>
                <a:spcPts val="0"/>
              </a:spcAft>
              <a:buNone/>
            </a:pPr>
            <a:r>
              <a:rPr lang="en-US" sz="1200">
                <a:solidFill>
                  <a:srgbClr val="595959"/>
                </a:solidFill>
                <a:latin typeface="Calibri"/>
                <a:ea typeface="Calibri"/>
                <a:cs typeface="Calibri"/>
                <a:sym typeface="Calibri"/>
              </a:rPr>
              <a:t>مشروع متكامل لمكتب استقدام عماله منزليه ، يهدف الى تسهيل اختيار العماله المنزليه من قبل الزبائن وتوفير </a:t>
            </a:r>
            <a:r>
              <a:rPr lang="en-US" sz="1200">
                <a:solidFill>
                  <a:srgbClr val="595959"/>
                </a:solidFill>
                <a:latin typeface="Calibri"/>
                <a:ea typeface="Calibri"/>
                <a:cs typeface="Calibri"/>
                <a:sym typeface="Calibri"/>
              </a:rPr>
              <a:t>الراحة</a:t>
            </a:r>
            <a:r>
              <a:rPr lang="en-US" sz="1200">
                <a:solidFill>
                  <a:srgbClr val="595959"/>
                </a:solidFill>
                <a:latin typeface="Calibri"/>
                <a:ea typeface="Calibri"/>
                <a:cs typeface="Calibri"/>
                <a:sym typeface="Calibri"/>
              </a:rPr>
              <a:t> </a:t>
            </a:r>
            <a:r>
              <a:rPr lang="en-US" sz="1200">
                <a:solidFill>
                  <a:srgbClr val="595959"/>
                </a:solidFill>
                <a:latin typeface="Calibri"/>
                <a:ea typeface="Calibri"/>
                <a:cs typeface="Calibri"/>
                <a:sym typeface="Calibri"/>
              </a:rPr>
              <a:t>الكاملة</a:t>
            </a:r>
            <a:r>
              <a:rPr lang="en-US" sz="1200">
                <a:solidFill>
                  <a:srgbClr val="595959"/>
                </a:solidFill>
                <a:latin typeface="Calibri"/>
                <a:ea typeface="Calibri"/>
                <a:cs typeface="Calibri"/>
                <a:sym typeface="Calibri"/>
              </a:rPr>
              <a:t> لهم وأخذ </a:t>
            </a:r>
            <a:r>
              <a:rPr lang="en-US" sz="1200">
                <a:solidFill>
                  <a:srgbClr val="595959"/>
                </a:solidFill>
                <a:latin typeface="Calibri"/>
                <a:ea typeface="Calibri"/>
                <a:cs typeface="Calibri"/>
                <a:sym typeface="Calibri"/>
              </a:rPr>
              <a:t>آرائهم</a:t>
            </a:r>
            <a:r>
              <a:rPr lang="en-US" sz="1200">
                <a:solidFill>
                  <a:srgbClr val="595959"/>
                </a:solidFill>
                <a:latin typeface="Calibri"/>
                <a:ea typeface="Calibri"/>
                <a:cs typeface="Calibri"/>
                <a:sym typeface="Calibri"/>
              </a:rPr>
              <a:t> </a:t>
            </a:r>
            <a:r>
              <a:rPr lang="en-US" sz="1200">
                <a:solidFill>
                  <a:srgbClr val="595959"/>
                </a:solidFill>
                <a:latin typeface="Calibri"/>
                <a:ea typeface="Calibri"/>
                <a:cs typeface="Calibri"/>
                <a:sym typeface="Calibri"/>
              </a:rPr>
              <a:t>للتحسين</a:t>
            </a:r>
            <a:r>
              <a:rPr lang="en-US" sz="1200">
                <a:solidFill>
                  <a:srgbClr val="595959"/>
                </a:solidFill>
                <a:latin typeface="Calibri"/>
                <a:ea typeface="Calibri"/>
                <a:cs typeface="Calibri"/>
                <a:sym typeface="Calibri"/>
              </a:rPr>
              <a:t> من جودة العمل والسعي للرضا التام بين الطرفين.</a:t>
            </a:r>
            <a:endParaRPr sz="1200">
              <a:solidFill>
                <a:srgbClr val="595959"/>
              </a:solidFill>
              <a:latin typeface="Calibri"/>
              <a:ea typeface="Calibri"/>
              <a:cs typeface="Calibri"/>
              <a:sym typeface="Calibri"/>
            </a:endParaRPr>
          </a:p>
        </p:txBody>
      </p:sp>
      <p:sp>
        <p:nvSpPr>
          <p:cNvPr id="296" name="Google Shape;296;p60"/>
          <p:cNvSpPr txBox="1"/>
          <p:nvPr/>
        </p:nvSpPr>
        <p:spPr>
          <a:xfrm>
            <a:off x="6896099" y="4538277"/>
            <a:ext cx="36651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25000"/>
              </a:lnSpc>
              <a:spcBef>
                <a:spcPts val="0"/>
              </a:spcBef>
              <a:spcAft>
                <a:spcPts val="0"/>
              </a:spcAft>
              <a:buNone/>
            </a:pPr>
            <a:r>
              <a:t/>
            </a:r>
            <a:endParaRPr sz="1200">
              <a:solidFill>
                <a:srgbClr val="595959"/>
              </a:solidFill>
              <a:latin typeface="Calibri"/>
              <a:ea typeface="Calibri"/>
              <a:cs typeface="Calibri"/>
              <a:sym typeface="Calibri"/>
            </a:endParaRPr>
          </a:p>
        </p:txBody>
      </p:sp>
      <p:cxnSp>
        <p:nvCxnSpPr>
          <p:cNvPr id="297" name="Google Shape;297;p60"/>
          <p:cNvCxnSpPr/>
          <p:nvPr/>
        </p:nvCxnSpPr>
        <p:spPr>
          <a:xfrm>
            <a:off x="10995200" y="2674463"/>
            <a:ext cx="365760" cy="0"/>
          </a:xfrm>
          <a:prstGeom prst="straightConnector1">
            <a:avLst/>
          </a:prstGeom>
          <a:noFill/>
          <a:ln cap="rnd" cmpd="sng" w="63500">
            <a:solidFill>
              <a:schemeClr val="accent4"/>
            </a:solidFill>
            <a:prstDash val="solid"/>
            <a:round/>
            <a:headEnd len="sm" w="sm" type="none"/>
            <a:tailEnd len="sm" w="sm" type="none"/>
          </a:ln>
        </p:spPr>
      </p:cxnSp>
      <p:pic>
        <p:nvPicPr>
          <p:cNvPr id="298" name="Google Shape;298;p60"/>
          <p:cNvPicPr preferRelativeResize="0"/>
          <p:nvPr>
            <p:ph idx="2" type="pic"/>
          </p:nvPr>
        </p:nvPicPr>
        <p:blipFill rotWithShape="1">
          <a:blip r:embed="rId3">
            <a:alphaModFix/>
          </a:blip>
          <a:srcRect b="0" l="23397" r="23402" t="0"/>
          <a:stretch/>
        </p:blipFill>
        <p:spPr>
          <a:xfrm>
            <a:off x="0" y="1"/>
            <a:ext cx="7058023" cy="5381625"/>
          </a:xfrm>
          <a:prstGeom prst="rect">
            <a:avLst/>
          </a:prstGeom>
          <a:solidFill>
            <a:srgbClr val="D8D8D8"/>
          </a:solid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94"/>
                                        </p:tgtEl>
                                        <p:attrNameLst>
                                          <p:attrName>style.visibility</p:attrName>
                                        </p:attrNameLst>
                                      </p:cBhvr>
                                      <p:to>
                                        <p:strVal val="visible"/>
                                      </p:to>
                                    </p:set>
                                    <p:anim calcmode="lin" valueType="num">
                                      <p:cBhvr additive="base">
                                        <p:cTn dur="750"/>
                                        <p:tgtEl>
                                          <p:spTgt spid="29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500"/>
                                  </p:stCondLst>
                                  <p:childTnLst>
                                    <p:set>
                                      <p:cBhvr>
                                        <p:cTn dur="1" fill="hold">
                                          <p:stCondLst>
                                            <p:cond delay="0"/>
                                          </p:stCondLst>
                                        </p:cTn>
                                        <p:tgtEl>
                                          <p:spTgt spid="297"/>
                                        </p:tgtEl>
                                        <p:attrNameLst>
                                          <p:attrName>style.visibility</p:attrName>
                                        </p:attrNameLst>
                                      </p:cBhvr>
                                      <p:to>
                                        <p:strVal val="visible"/>
                                      </p:to>
                                    </p:set>
                                    <p:animEffect filter="fade" transition="in">
                                      <p:cBhvr>
                                        <p:cTn dur="500"/>
                                        <p:tgtEl>
                                          <p:spTgt spid="297"/>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500"/>
                                        <p:tgtEl>
                                          <p:spTgt spid="295"/>
                                        </p:tgtEl>
                                      </p:cBhvr>
                                    </p:animEffect>
                                  </p:childTnLst>
                                </p:cTn>
                              </p:par>
                              <p:par>
                                <p:cTn fill="hold" nodeType="withEffect" presetClass="entr" presetID="10" presetSubtype="0">
                                  <p:stCondLst>
                                    <p:cond delay="750"/>
                                  </p:stCondLst>
                                  <p:childTnLst>
                                    <p:set>
                                      <p:cBhvr>
                                        <p:cTn dur="1" fill="hold">
                                          <p:stCondLst>
                                            <p:cond delay="0"/>
                                          </p:stCondLst>
                                        </p:cTn>
                                        <p:tgtEl>
                                          <p:spTgt spid="296"/>
                                        </p:tgtEl>
                                        <p:attrNameLst>
                                          <p:attrName>style.visibility</p:attrName>
                                        </p:attrNameLst>
                                      </p:cBhvr>
                                      <p:to>
                                        <p:strVal val="visible"/>
                                      </p:to>
                                    </p:set>
                                    <p:animEffect filter="fade" transition="in">
                                      <p:cBhvr>
                                        <p:cTn dur="5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61"/>
          <p:cNvPicPr preferRelativeResize="0"/>
          <p:nvPr>
            <p:ph idx="2" type="pic"/>
          </p:nvPr>
        </p:nvPicPr>
        <p:blipFill rotWithShape="1">
          <a:blip r:embed="rId3">
            <a:alphaModFix/>
          </a:blip>
          <a:srcRect b="0" l="932" r="932" t="0"/>
          <a:stretch/>
        </p:blipFill>
        <p:spPr>
          <a:xfrm>
            <a:off x="3302000" y="2095500"/>
            <a:ext cx="5615188" cy="3524249"/>
          </a:xfrm>
          <a:prstGeom prst="rect">
            <a:avLst/>
          </a:prstGeom>
          <a:solidFill>
            <a:srgbClr val="D8D8D8"/>
          </a:solidFill>
          <a:ln>
            <a:noFill/>
          </a:ln>
        </p:spPr>
      </p:pic>
      <p:sp>
        <p:nvSpPr>
          <p:cNvPr id="304" name="Google Shape;304;p61"/>
          <p:cNvSpPr txBox="1"/>
          <p:nvPr/>
        </p:nvSpPr>
        <p:spPr>
          <a:xfrm>
            <a:off x="4190677" y="566923"/>
            <a:ext cx="3810600" cy="585000"/>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rgbClr val="3F3F3F"/>
                </a:solidFill>
                <a:latin typeface="Lato"/>
                <a:ea typeface="Lato"/>
                <a:cs typeface="Lato"/>
                <a:sym typeface="Lato"/>
              </a:rPr>
              <a:t>ERD</a:t>
            </a:r>
            <a:endParaRPr b="1" sz="3200">
              <a:solidFill>
                <a:srgbClr val="3F3F3F"/>
              </a:solidFill>
              <a:latin typeface="Lato"/>
              <a:ea typeface="Lato"/>
              <a:cs typeface="Lato"/>
              <a:sym typeface="Lato"/>
            </a:endParaRPr>
          </a:p>
        </p:txBody>
      </p:sp>
      <p:cxnSp>
        <p:nvCxnSpPr>
          <p:cNvPr id="305" name="Google Shape;305;p61"/>
          <p:cNvCxnSpPr/>
          <p:nvPr/>
        </p:nvCxnSpPr>
        <p:spPr>
          <a:xfrm>
            <a:off x="5913120" y="1226531"/>
            <a:ext cx="365760" cy="0"/>
          </a:xfrm>
          <a:prstGeom prst="straightConnector1">
            <a:avLst/>
          </a:prstGeom>
          <a:noFill/>
          <a:ln cap="rnd" cmpd="sng" w="63500">
            <a:solidFill>
              <a:schemeClr val="accent4"/>
            </a:solidFill>
            <a:prstDash val="solid"/>
            <a:round/>
            <a:headEnd len="sm" w="sm" type="none"/>
            <a:tailEnd len="sm" w="sm" type="none"/>
          </a:ln>
        </p:spPr>
      </p:cxnSp>
      <p:sp>
        <p:nvSpPr>
          <p:cNvPr id="306" name="Google Shape;306;p61"/>
          <p:cNvSpPr/>
          <p:nvPr/>
        </p:nvSpPr>
        <p:spPr>
          <a:xfrm>
            <a:off x="8663519" y="2640945"/>
            <a:ext cx="679040" cy="679040"/>
          </a:xfrm>
          <a:prstGeom prst="ellipse">
            <a:avLst/>
          </a:prstGeom>
          <a:solidFill>
            <a:schemeClr val="accent3"/>
          </a:solidFill>
          <a:ln>
            <a:noFill/>
          </a:ln>
          <a:effectLst>
            <a:outerShdw blurRad="330200" sx="40000" rotWithShape="0" algn="tr" dir="8100000" dist="317500" sy="40000">
              <a:srgbClr val="0C0C0C">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7F7F7F"/>
              </a:solidFill>
              <a:latin typeface="Calibri"/>
              <a:ea typeface="Calibri"/>
              <a:cs typeface="Calibri"/>
              <a:sym typeface="Calibri"/>
            </a:endParaRPr>
          </a:p>
        </p:txBody>
      </p:sp>
      <p:grpSp>
        <p:nvGrpSpPr>
          <p:cNvPr id="307" name="Google Shape;307;p61"/>
          <p:cNvGrpSpPr/>
          <p:nvPr/>
        </p:nvGrpSpPr>
        <p:grpSpPr>
          <a:xfrm>
            <a:off x="2912941" y="2640945"/>
            <a:ext cx="679040" cy="679040"/>
            <a:chOff x="3222231" y="1298376"/>
            <a:chExt cx="679040" cy="679040"/>
          </a:xfrm>
        </p:grpSpPr>
        <p:sp>
          <p:nvSpPr>
            <p:cNvPr id="308" name="Google Shape;308;p61"/>
            <p:cNvSpPr/>
            <p:nvPr/>
          </p:nvSpPr>
          <p:spPr>
            <a:xfrm>
              <a:off x="3222231" y="1298376"/>
              <a:ext cx="679040" cy="679040"/>
            </a:xfrm>
            <a:prstGeom prst="ellipse">
              <a:avLst/>
            </a:prstGeom>
            <a:solidFill>
              <a:schemeClr val="accent1"/>
            </a:solidFill>
            <a:ln>
              <a:noFill/>
            </a:ln>
            <a:effectLst>
              <a:outerShdw blurRad="330200" sx="40000" rotWithShape="0" algn="tr" dir="8100000" dist="317500" sy="40000">
                <a:srgbClr val="0C0C0C">
                  <a:alpha val="40000"/>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200">
                <a:solidFill>
                  <a:srgbClr val="7F7F7F"/>
                </a:solidFill>
                <a:latin typeface="Calibri"/>
                <a:ea typeface="Calibri"/>
                <a:cs typeface="Calibri"/>
                <a:sym typeface="Calibri"/>
              </a:endParaRPr>
            </a:p>
          </p:txBody>
        </p:sp>
        <p:grpSp>
          <p:nvGrpSpPr>
            <p:cNvPr id="309" name="Google Shape;309;p61"/>
            <p:cNvGrpSpPr/>
            <p:nvPr/>
          </p:nvGrpSpPr>
          <p:grpSpPr>
            <a:xfrm>
              <a:off x="3446644" y="1470103"/>
              <a:ext cx="230213" cy="335599"/>
              <a:chOff x="3582988" y="3510757"/>
              <a:chExt cx="319086" cy="465156"/>
            </a:xfrm>
          </p:grpSpPr>
          <p:sp>
            <p:nvSpPr>
              <p:cNvPr id="310" name="Google Shape;310;p61"/>
              <p:cNvSpPr/>
              <p:nvPr/>
            </p:nvSpPr>
            <p:spPr>
              <a:xfrm>
                <a:off x="3582988" y="3510757"/>
                <a:ext cx="319086" cy="465156"/>
              </a:xfrm>
              <a:custGeom>
                <a:rect b="b" l="l" r="r" t="t"/>
                <a:pathLst>
                  <a:path extrusionOk="0" h="21600" w="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sp>
            <p:nvSpPr>
              <p:cNvPr id="311" name="Google Shape;311;p61"/>
              <p:cNvSpPr/>
              <p:nvPr/>
            </p:nvSpPr>
            <p:spPr>
              <a:xfrm>
                <a:off x="3655219" y="3583782"/>
                <a:ext cx="94456" cy="94456"/>
              </a:xfrm>
              <a:custGeom>
                <a:rect b="b" l="l" r="r" t="t"/>
                <a:pathLst>
                  <a:path extrusionOk="0" h="21600" w="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grpSp>
      </p:grpSp>
      <p:sp>
        <p:nvSpPr>
          <p:cNvPr id="312" name="Google Shape;312;p61"/>
          <p:cNvSpPr/>
          <p:nvPr/>
        </p:nvSpPr>
        <p:spPr>
          <a:xfrm>
            <a:off x="2912941" y="4395266"/>
            <a:ext cx="679040" cy="679040"/>
          </a:xfrm>
          <a:prstGeom prst="ellipse">
            <a:avLst/>
          </a:prstGeom>
          <a:solidFill>
            <a:schemeClr val="accent2"/>
          </a:solidFill>
          <a:ln>
            <a:noFill/>
          </a:ln>
          <a:effectLst>
            <a:outerShdw blurRad="330200" sx="40000" rotWithShape="0" algn="tr" dir="8100000" dist="317500" sy="40000">
              <a:srgbClr val="0C0C0C">
                <a:alpha val="40000"/>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200">
              <a:solidFill>
                <a:srgbClr val="7F7F7F"/>
              </a:solidFill>
              <a:latin typeface="Calibri"/>
              <a:ea typeface="Calibri"/>
              <a:cs typeface="Calibri"/>
              <a:sym typeface="Calibri"/>
            </a:endParaRPr>
          </a:p>
        </p:txBody>
      </p:sp>
      <p:sp>
        <p:nvSpPr>
          <p:cNvPr id="313" name="Google Shape;313;p61"/>
          <p:cNvSpPr/>
          <p:nvPr/>
        </p:nvSpPr>
        <p:spPr>
          <a:xfrm>
            <a:off x="8663519" y="4395266"/>
            <a:ext cx="679040" cy="679040"/>
          </a:xfrm>
          <a:prstGeom prst="ellipse">
            <a:avLst/>
          </a:prstGeom>
          <a:solidFill>
            <a:schemeClr val="accent4"/>
          </a:solidFill>
          <a:ln>
            <a:noFill/>
          </a:ln>
          <a:effectLst>
            <a:outerShdw blurRad="330200" sx="40000" rotWithShape="0" algn="tr" dir="8100000" dist="317500" sy="40000">
              <a:srgbClr val="0C0C0C">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7F7F7F"/>
              </a:solidFill>
              <a:latin typeface="Calibri"/>
              <a:ea typeface="Calibri"/>
              <a:cs typeface="Calibri"/>
              <a:sym typeface="Calibri"/>
            </a:endParaRPr>
          </a:p>
        </p:txBody>
      </p:sp>
      <p:grpSp>
        <p:nvGrpSpPr>
          <p:cNvPr id="314" name="Google Shape;314;p61"/>
          <p:cNvGrpSpPr/>
          <p:nvPr/>
        </p:nvGrpSpPr>
        <p:grpSpPr>
          <a:xfrm>
            <a:off x="9512300" y="4217127"/>
            <a:ext cx="2087880" cy="1035318"/>
            <a:chOff x="655320" y="1939086"/>
            <a:chExt cx="2087880" cy="1035318"/>
          </a:xfrm>
        </p:grpSpPr>
        <p:sp>
          <p:nvSpPr>
            <p:cNvPr id="315" name="Google Shape;315;p61"/>
            <p:cNvSpPr/>
            <p:nvPr/>
          </p:nvSpPr>
          <p:spPr>
            <a:xfrm>
              <a:off x="655320" y="1939086"/>
              <a:ext cx="2087880" cy="337913"/>
            </a:xfrm>
            <a:prstGeom prst="rect">
              <a:avLst/>
            </a:prstGeom>
            <a:noFill/>
            <a:ln>
              <a:noFill/>
            </a:ln>
          </p:spPr>
          <p:txBody>
            <a:bodyPr anchorCtr="0" anchor="t" bIns="45700" lIns="91425" spcFirstLastPara="1" rIns="91425" wrap="square" tIns="45700">
              <a:noAutofit/>
            </a:bodyPr>
            <a:lstStyle/>
            <a:p>
              <a:pPr indent="0" lvl="0" marL="0" marR="0" rtl="1" algn="r">
                <a:lnSpc>
                  <a:spcPct val="114000"/>
                </a:lnSpc>
                <a:spcBef>
                  <a:spcPts val="0"/>
                </a:spcBef>
                <a:spcAft>
                  <a:spcPts val="0"/>
                </a:spcAft>
                <a:buNone/>
              </a:pPr>
              <a:r>
                <a:rPr b="1" lang="en-US">
                  <a:solidFill>
                    <a:srgbClr val="595959"/>
                  </a:solidFill>
                  <a:latin typeface="Lato"/>
                  <a:ea typeface="Lato"/>
                  <a:cs typeface="Lato"/>
                  <a:sym typeface="Lato"/>
                </a:rPr>
                <a:t>الجدول الرابع </a:t>
              </a:r>
              <a:endParaRPr b="1" sz="1400">
                <a:solidFill>
                  <a:srgbClr val="595959"/>
                </a:solidFill>
                <a:latin typeface="Lato"/>
                <a:ea typeface="Lato"/>
                <a:cs typeface="Lato"/>
                <a:sym typeface="Lato"/>
              </a:endParaRPr>
            </a:p>
          </p:txBody>
        </p:sp>
        <p:sp>
          <p:nvSpPr>
            <p:cNvPr id="316" name="Google Shape;316;p61"/>
            <p:cNvSpPr/>
            <p:nvPr/>
          </p:nvSpPr>
          <p:spPr>
            <a:xfrm>
              <a:off x="655320" y="2250551"/>
              <a:ext cx="2087880" cy="723853"/>
            </a:xfrm>
            <a:prstGeom prst="rect">
              <a:avLst/>
            </a:prstGeom>
            <a:noFill/>
            <a:ln>
              <a:noFill/>
            </a:ln>
          </p:spPr>
          <p:txBody>
            <a:bodyPr anchorCtr="0" anchor="t" bIns="45700" lIns="91425" spcFirstLastPara="1" rIns="91425" wrap="square" tIns="45700">
              <a:noAutofit/>
            </a:bodyPr>
            <a:lstStyle/>
            <a:p>
              <a:pPr indent="0" lvl="0" marL="0" marR="0" rtl="1" algn="r">
                <a:lnSpc>
                  <a:spcPct val="114000"/>
                </a:lnSpc>
                <a:spcBef>
                  <a:spcPts val="0"/>
                </a:spcBef>
                <a:spcAft>
                  <a:spcPts val="0"/>
                </a:spcAft>
                <a:buNone/>
              </a:pPr>
              <a:r>
                <a:rPr lang="en-US" sz="1200">
                  <a:solidFill>
                    <a:srgbClr val="595959"/>
                  </a:solidFill>
                  <a:latin typeface="Calibri"/>
                  <a:ea typeface="Calibri"/>
                  <a:cs typeface="Calibri"/>
                  <a:sym typeface="Calibri"/>
                </a:rPr>
                <a:t>للعمالة يربط مع جول الخدمات فقط </a:t>
              </a:r>
              <a:endParaRPr sz="1200">
                <a:solidFill>
                  <a:srgbClr val="595959"/>
                </a:solidFill>
                <a:latin typeface="Calibri"/>
                <a:ea typeface="Calibri"/>
                <a:cs typeface="Calibri"/>
                <a:sym typeface="Calibri"/>
              </a:endParaRPr>
            </a:p>
            <a:p>
              <a:pPr indent="0" lvl="0" marL="0" rtl="0" algn="l">
                <a:lnSpc>
                  <a:spcPct val="114000"/>
                </a:lnSpc>
                <a:spcBef>
                  <a:spcPts val="0"/>
                </a:spcBef>
                <a:spcAft>
                  <a:spcPts val="0"/>
                </a:spcAft>
                <a:buClr>
                  <a:schemeClr val="dk1"/>
                </a:buClr>
                <a:buFont typeface="Arial"/>
                <a:buNone/>
              </a:pPr>
              <a:r>
                <a:rPr lang="en-US" sz="1200">
                  <a:solidFill>
                    <a:srgbClr val="272A34"/>
                  </a:solidFill>
                  <a:highlight>
                    <a:srgbClr val="FFFFFF"/>
                  </a:highlight>
                  <a:latin typeface="Helvetica Neue"/>
                  <a:ea typeface="Helvetica Neue"/>
                  <a:cs typeface="Helvetica Neue"/>
                  <a:sym typeface="Helvetica Neue"/>
                </a:rPr>
                <a:t>One to Many</a:t>
              </a:r>
              <a:endParaRPr sz="1200">
                <a:solidFill>
                  <a:srgbClr val="595959"/>
                </a:solidFill>
                <a:latin typeface="Calibri"/>
                <a:ea typeface="Calibri"/>
                <a:cs typeface="Calibri"/>
                <a:sym typeface="Calibri"/>
              </a:endParaRPr>
            </a:p>
            <a:p>
              <a:pPr indent="0" lvl="0" marL="0" marR="0" rtl="0" algn="l">
                <a:lnSpc>
                  <a:spcPct val="114000"/>
                </a:lnSpc>
                <a:spcBef>
                  <a:spcPts val="0"/>
                </a:spcBef>
                <a:spcAft>
                  <a:spcPts val="0"/>
                </a:spcAft>
                <a:buNone/>
              </a:pPr>
              <a:r>
                <a:t/>
              </a:r>
              <a:endParaRPr/>
            </a:p>
          </p:txBody>
        </p:sp>
      </p:grpSp>
      <p:grpSp>
        <p:nvGrpSpPr>
          <p:cNvPr id="317" name="Google Shape;317;p61"/>
          <p:cNvGrpSpPr/>
          <p:nvPr/>
        </p:nvGrpSpPr>
        <p:grpSpPr>
          <a:xfrm>
            <a:off x="619020" y="4217127"/>
            <a:ext cx="2124180" cy="1061815"/>
            <a:chOff x="619020" y="1939086"/>
            <a:chExt cx="2124180" cy="1061815"/>
          </a:xfrm>
        </p:grpSpPr>
        <p:sp>
          <p:nvSpPr>
            <p:cNvPr id="318" name="Google Shape;318;p61"/>
            <p:cNvSpPr/>
            <p:nvPr/>
          </p:nvSpPr>
          <p:spPr>
            <a:xfrm>
              <a:off x="655320" y="1939086"/>
              <a:ext cx="2087880" cy="337913"/>
            </a:xfrm>
            <a:prstGeom prst="rect">
              <a:avLst/>
            </a:prstGeom>
            <a:noFill/>
            <a:ln>
              <a:noFill/>
            </a:ln>
          </p:spPr>
          <p:txBody>
            <a:bodyPr anchorCtr="0" anchor="t" bIns="45700" lIns="91425" spcFirstLastPara="1" rIns="91425" wrap="square" tIns="45700">
              <a:noAutofit/>
            </a:bodyPr>
            <a:lstStyle/>
            <a:p>
              <a:pPr indent="0" lvl="0" marL="0" marR="0" rtl="1" algn="r">
                <a:lnSpc>
                  <a:spcPct val="114000"/>
                </a:lnSpc>
                <a:spcBef>
                  <a:spcPts val="0"/>
                </a:spcBef>
                <a:spcAft>
                  <a:spcPts val="0"/>
                </a:spcAft>
                <a:buNone/>
              </a:pPr>
              <a:r>
                <a:rPr b="1" lang="en-US">
                  <a:solidFill>
                    <a:srgbClr val="595959"/>
                  </a:solidFill>
                  <a:latin typeface="Lato"/>
                  <a:ea typeface="Lato"/>
                  <a:cs typeface="Lato"/>
                  <a:sym typeface="Lato"/>
                </a:rPr>
                <a:t>الجدول الثاني </a:t>
              </a:r>
              <a:endParaRPr b="1" sz="1400">
                <a:solidFill>
                  <a:srgbClr val="595959"/>
                </a:solidFill>
                <a:latin typeface="Lato"/>
                <a:ea typeface="Lato"/>
                <a:cs typeface="Lato"/>
                <a:sym typeface="Lato"/>
              </a:endParaRPr>
            </a:p>
          </p:txBody>
        </p:sp>
        <p:sp>
          <p:nvSpPr>
            <p:cNvPr id="319" name="Google Shape;319;p61"/>
            <p:cNvSpPr/>
            <p:nvPr/>
          </p:nvSpPr>
          <p:spPr>
            <a:xfrm>
              <a:off x="619020" y="2277001"/>
              <a:ext cx="2088000" cy="723900"/>
            </a:xfrm>
            <a:prstGeom prst="rect">
              <a:avLst/>
            </a:prstGeom>
            <a:noFill/>
            <a:ln>
              <a:noFill/>
            </a:ln>
          </p:spPr>
          <p:txBody>
            <a:bodyPr anchorCtr="0" anchor="t" bIns="45700" lIns="91425" spcFirstLastPara="1" rIns="91425" wrap="square" tIns="45700">
              <a:noAutofit/>
            </a:bodyPr>
            <a:lstStyle/>
            <a:p>
              <a:pPr indent="0" lvl="0" marL="0" marR="0" rtl="1" algn="r">
                <a:lnSpc>
                  <a:spcPct val="114000"/>
                </a:lnSpc>
                <a:spcBef>
                  <a:spcPts val="0"/>
                </a:spcBef>
                <a:spcAft>
                  <a:spcPts val="0"/>
                </a:spcAft>
                <a:buNone/>
              </a:pPr>
              <a:r>
                <a:rPr lang="en-US" sz="1200">
                  <a:solidFill>
                    <a:srgbClr val="595959"/>
                  </a:solidFill>
                  <a:latin typeface="Calibri"/>
                  <a:ea typeface="Calibri"/>
                  <a:cs typeface="Calibri"/>
                  <a:sym typeface="Calibri"/>
                </a:rPr>
                <a:t>للتعليق يربط مع جدولين </a:t>
              </a:r>
              <a:endParaRPr sz="1200">
                <a:solidFill>
                  <a:srgbClr val="595959"/>
                </a:solidFill>
                <a:latin typeface="Calibri"/>
                <a:ea typeface="Calibri"/>
                <a:cs typeface="Calibri"/>
                <a:sym typeface="Calibri"/>
              </a:endParaRPr>
            </a:p>
            <a:p>
              <a:pPr indent="0" lvl="0" marL="0" marR="0" rtl="1" algn="r">
                <a:lnSpc>
                  <a:spcPct val="114000"/>
                </a:lnSpc>
                <a:spcBef>
                  <a:spcPts val="0"/>
                </a:spcBef>
                <a:spcAft>
                  <a:spcPts val="0"/>
                </a:spcAft>
                <a:buNone/>
              </a:pPr>
              <a:r>
                <a:rPr lang="en-US" sz="1200">
                  <a:solidFill>
                    <a:srgbClr val="595959"/>
                  </a:solidFill>
                  <a:latin typeface="Calibri"/>
                  <a:ea typeface="Calibri"/>
                  <a:cs typeface="Calibri"/>
                  <a:sym typeface="Calibri"/>
                </a:rPr>
                <a:t>الاول : المستخدم </a:t>
              </a:r>
              <a:r>
                <a:rPr b="1" lang="en-US" sz="1200">
                  <a:solidFill>
                    <a:srgbClr val="202124"/>
                  </a:solidFill>
                  <a:highlight>
                    <a:srgbClr val="FFFFFF"/>
                  </a:highlight>
                  <a:latin typeface="Helvetica Neue"/>
                  <a:ea typeface="Helvetica Neue"/>
                  <a:cs typeface="Helvetica Neue"/>
                  <a:sym typeface="Helvetica Neue"/>
                </a:rPr>
                <a:t>Many</a:t>
              </a:r>
              <a:r>
                <a:rPr lang="en-US" sz="1200">
                  <a:solidFill>
                    <a:srgbClr val="202124"/>
                  </a:solidFill>
                  <a:highlight>
                    <a:srgbClr val="FFFFFF"/>
                  </a:highlight>
                  <a:latin typeface="Helvetica Neue"/>
                  <a:ea typeface="Helvetica Neue"/>
                  <a:cs typeface="Helvetica Neue"/>
                  <a:sym typeface="Helvetica Neue"/>
                </a:rPr>
                <a:t> </a:t>
              </a:r>
              <a:r>
                <a:rPr b="1" lang="en-US" sz="1200">
                  <a:solidFill>
                    <a:srgbClr val="202124"/>
                  </a:solidFill>
                  <a:highlight>
                    <a:srgbClr val="FFFFFF"/>
                  </a:highlight>
                  <a:latin typeface="Helvetica Neue"/>
                  <a:ea typeface="Helvetica Neue"/>
                  <a:cs typeface="Helvetica Neue"/>
                  <a:sym typeface="Helvetica Neue"/>
                </a:rPr>
                <a:t>to</a:t>
              </a:r>
              <a:r>
                <a:rPr lang="en-US" sz="1200">
                  <a:solidFill>
                    <a:srgbClr val="202124"/>
                  </a:solidFill>
                  <a:highlight>
                    <a:srgbClr val="FFFFFF"/>
                  </a:highlight>
                  <a:latin typeface="Helvetica Neue"/>
                  <a:ea typeface="Helvetica Neue"/>
                  <a:cs typeface="Helvetica Neue"/>
                  <a:sym typeface="Helvetica Neue"/>
                </a:rPr>
                <a:t> One</a:t>
              </a:r>
              <a:endParaRPr sz="1200">
                <a:solidFill>
                  <a:srgbClr val="202124"/>
                </a:solidFill>
                <a:highlight>
                  <a:srgbClr val="FFFFFF"/>
                </a:highlight>
                <a:latin typeface="Helvetica Neue"/>
                <a:ea typeface="Helvetica Neue"/>
                <a:cs typeface="Helvetica Neue"/>
                <a:sym typeface="Helvetica Neue"/>
              </a:endParaRPr>
            </a:p>
            <a:p>
              <a:pPr indent="0" lvl="0" marL="0" marR="0" rtl="1" algn="r">
                <a:lnSpc>
                  <a:spcPct val="114000"/>
                </a:lnSpc>
                <a:spcBef>
                  <a:spcPts val="0"/>
                </a:spcBef>
                <a:spcAft>
                  <a:spcPts val="0"/>
                </a:spcAft>
                <a:buNone/>
              </a:pPr>
              <a:r>
                <a:rPr lang="en-US" sz="1200">
                  <a:solidFill>
                    <a:srgbClr val="595959"/>
                  </a:solidFill>
                  <a:latin typeface="Calibri"/>
                  <a:ea typeface="Calibri"/>
                  <a:cs typeface="Calibri"/>
                  <a:sym typeface="Calibri"/>
                </a:rPr>
                <a:t>الثاني : الخدمات </a:t>
              </a:r>
              <a:r>
                <a:rPr b="1" lang="en-US" sz="1200">
                  <a:solidFill>
                    <a:srgbClr val="202124"/>
                  </a:solidFill>
                  <a:highlight>
                    <a:srgbClr val="FFFFFF"/>
                  </a:highlight>
                  <a:latin typeface="Helvetica Neue"/>
                  <a:ea typeface="Helvetica Neue"/>
                  <a:cs typeface="Helvetica Neue"/>
                  <a:sym typeface="Helvetica Neue"/>
                </a:rPr>
                <a:t>Many</a:t>
              </a:r>
              <a:r>
                <a:rPr lang="en-US" sz="1200">
                  <a:solidFill>
                    <a:srgbClr val="202124"/>
                  </a:solidFill>
                  <a:highlight>
                    <a:srgbClr val="FFFFFF"/>
                  </a:highlight>
                  <a:latin typeface="Helvetica Neue"/>
                  <a:ea typeface="Helvetica Neue"/>
                  <a:cs typeface="Helvetica Neue"/>
                  <a:sym typeface="Helvetica Neue"/>
                </a:rPr>
                <a:t> </a:t>
              </a:r>
              <a:r>
                <a:rPr b="1" lang="en-US" sz="1200">
                  <a:solidFill>
                    <a:srgbClr val="202124"/>
                  </a:solidFill>
                  <a:highlight>
                    <a:srgbClr val="FFFFFF"/>
                  </a:highlight>
                  <a:latin typeface="Helvetica Neue"/>
                  <a:ea typeface="Helvetica Neue"/>
                  <a:cs typeface="Helvetica Neue"/>
                  <a:sym typeface="Helvetica Neue"/>
                </a:rPr>
                <a:t>to</a:t>
              </a:r>
              <a:r>
                <a:rPr lang="en-US" sz="1200">
                  <a:solidFill>
                    <a:srgbClr val="202124"/>
                  </a:solidFill>
                  <a:highlight>
                    <a:srgbClr val="FFFFFF"/>
                  </a:highlight>
                  <a:latin typeface="Helvetica Neue"/>
                  <a:ea typeface="Helvetica Neue"/>
                  <a:cs typeface="Helvetica Neue"/>
                  <a:sym typeface="Helvetica Neue"/>
                </a:rPr>
                <a:t> One</a:t>
              </a:r>
              <a:r>
                <a:rPr lang="en-US" sz="1200">
                  <a:solidFill>
                    <a:srgbClr val="595959"/>
                  </a:solidFill>
                  <a:latin typeface="Calibri"/>
                  <a:ea typeface="Calibri"/>
                  <a:cs typeface="Calibri"/>
                  <a:sym typeface="Calibri"/>
                </a:rPr>
                <a:t> </a:t>
              </a:r>
              <a:endParaRPr/>
            </a:p>
          </p:txBody>
        </p:sp>
      </p:grpSp>
      <p:grpSp>
        <p:nvGrpSpPr>
          <p:cNvPr id="320" name="Google Shape;320;p61"/>
          <p:cNvGrpSpPr/>
          <p:nvPr/>
        </p:nvGrpSpPr>
        <p:grpSpPr>
          <a:xfrm>
            <a:off x="9512300" y="2462806"/>
            <a:ext cx="2087880" cy="1035318"/>
            <a:chOff x="655320" y="1939086"/>
            <a:chExt cx="2087880" cy="1035318"/>
          </a:xfrm>
        </p:grpSpPr>
        <p:sp>
          <p:nvSpPr>
            <p:cNvPr id="321" name="Google Shape;321;p61"/>
            <p:cNvSpPr/>
            <p:nvPr/>
          </p:nvSpPr>
          <p:spPr>
            <a:xfrm>
              <a:off x="655320" y="1939086"/>
              <a:ext cx="2087880" cy="337913"/>
            </a:xfrm>
            <a:prstGeom prst="rect">
              <a:avLst/>
            </a:prstGeom>
            <a:noFill/>
            <a:ln>
              <a:noFill/>
            </a:ln>
          </p:spPr>
          <p:txBody>
            <a:bodyPr anchorCtr="0" anchor="t" bIns="45700" lIns="91425" spcFirstLastPara="1" rIns="91425" wrap="square" tIns="45700">
              <a:noAutofit/>
            </a:bodyPr>
            <a:lstStyle/>
            <a:p>
              <a:pPr indent="0" lvl="0" marL="0" marR="0" rtl="1" algn="r">
                <a:lnSpc>
                  <a:spcPct val="114000"/>
                </a:lnSpc>
                <a:spcBef>
                  <a:spcPts val="0"/>
                </a:spcBef>
                <a:spcAft>
                  <a:spcPts val="0"/>
                </a:spcAft>
                <a:buNone/>
              </a:pPr>
              <a:r>
                <a:rPr b="1" lang="en-US">
                  <a:solidFill>
                    <a:srgbClr val="595959"/>
                  </a:solidFill>
                  <a:latin typeface="Lato"/>
                  <a:ea typeface="Lato"/>
                  <a:cs typeface="Lato"/>
                  <a:sym typeface="Lato"/>
                </a:rPr>
                <a:t>الجدول الثالث</a:t>
              </a:r>
              <a:endParaRPr b="1" sz="1400">
                <a:solidFill>
                  <a:srgbClr val="595959"/>
                </a:solidFill>
                <a:latin typeface="Lato"/>
                <a:ea typeface="Lato"/>
                <a:cs typeface="Lato"/>
                <a:sym typeface="Lato"/>
              </a:endParaRPr>
            </a:p>
          </p:txBody>
        </p:sp>
        <p:sp>
          <p:nvSpPr>
            <p:cNvPr id="322" name="Google Shape;322;p61"/>
            <p:cNvSpPr/>
            <p:nvPr/>
          </p:nvSpPr>
          <p:spPr>
            <a:xfrm>
              <a:off x="655320" y="2250551"/>
              <a:ext cx="2087880" cy="723853"/>
            </a:xfrm>
            <a:prstGeom prst="rect">
              <a:avLst/>
            </a:prstGeom>
            <a:noFill/>
            <a:ln>
              <a:noFill/>
            </a:ln>
          </p:spPr>
          <p:txBody>
            <a:bodyPr anchorCtr="0" anchor="t" bIns="45700" lIns="91425" spcFirstLastPara="1" rIns="91425" wrap="square" tIns="45700">
              <a:noAutofit/>
            </a:bodyPr>
            <a:lstStyle/>
            <a:p>
              <a:pPr indent="0" lvl="0" marL="0" marR="0" rtl="1" algn="r">
                <a:lnSpc>
                  <a:spcPct val="114000"/>
                </a:lnSpc>
                <a:spcBef>
                  <a:spcPts val="0"/>
                </a:spcBef>
                <a:spcAft>
                  <a:spcPts val="0"/>
                </a:spcAft>
                <a:buNone/>
              </a:pPr>
              <a:r>
                <a:rPr lang="en-US" sz="1200">
                  <a:solidFill>
                    <a:srgbClr val="595959"/>
                  </a:solidFill>
                  <a:latin typeface="Calibri"/>
                  <a:ea typeface="Calibri"/>
                  <a:cs typeface="Calibri"/>
                  <a:sym typeface="Calibri"/>
                </a:rPr>
                <a:t>للخدمات يربط مع ثلاث جداول </a:t>
              </a:r>
              <a:endParaRPr sz="1200">
                <a:solidFill>
                  <a:srgbClr val="595959"/>
                </a:solidFill>
                <a:latin typeface="Calibri"/>
                <a:ea typeface="Calibri"/>
                <a:cs typeface="Calibri"/>
                <a:sym typeface="Calibri"/>
              </a:endParaRPr>
            </a:p>
            <a:p>
              <a:pPr indent="0" lvl="0" marL="0" marR="0" rtl="1" algn="r">
                <a:lnSpc>
                  <a:spcPct val="114000"/>
                </a:lnSpc>
                <a:spcBef>
                  <a:spcPts val="0"/>
                </a:spcBef>
                <a:spcAft>
                  <a:spcPts val="0"/>
                </a:spcAft>
                <a:buNone/>
              </a:pPr>
              <a:r>
                <a:rPr lang="en-US" sz="1200">
                  <a:solidFill>
                    <a:srgbClr val="595959"/>
                  </a:solidFill>
                  <a:latin typeface="Calibri"/>
                  <a:ea typeface="Calibri"/>
                  <a:cs typeface="Calibri"/>
                  <a:sym typeface="Calibri"/>
                </a:rPr>
                <a:t>الاول :المستخدم  </a:t>
              </a:r>
              <a:r>
                <a:rPr b="1" lang="en-US" sz="1200">
                  <a:solidFill>
                    <a:srgbClr val="202124"/>
                  </a:solidFill>
                  <a:highlight>
                    <a:srgbClr val="FFFFFF"/>
                  </a:highlight>
                  <a:latin typeface="Helvetica Neue"/>
                  <a:ea typeface="Helvetica Neue"/>
                  <a:cs typeface="Helvetica Neue"/>
                  <a:sym typeface="Helvetica Neue"/>
                </a:rPr>
                <a:t>Many</a:t>
              </a:r>
              <a:r>
                <a:rPr lang="en-US" sz="1200">
                  <a:solidFill>
                    <a:srgbClr val="202124"/>
                  </a:solidFill>
                  <a:highlight>
                    <a:srgbClr val="FFFFFF"/>
                  </a:highlight>
                  <a:latin typeface="Helvetica Neue"/>
                  <a:ea typeface="Helvetica Neue"/>
                  <a:cs typeface="Helvetica Neue"/>
                  <a:sym typeface="Helvetica Neue"/>
                </a:rPr>
                <a:t> </a:t>
              </a:r>
              <a:r>
                <a:rPr b="1" lang="en-US" sz="1200">
                  <a:solidFill>
                    <a:srgbClr val="202124"/>
                  </a:solidFill>
                  <a:highlight>
                    <a:srgbClr val="FFFFFF"/>
                  </a:highlight>
                  <a:latin typeface="Helvetica Neue"/>
                  <a:ea typeface="Helvetica Neue"/>
                  <a:cs typeface="Helvetica Neue"/>
                  <a:sym typeface="Helvetica Neue"/>
                </a:rPr>
                <a:t>to</a:t>
              </a:r>
              <a:r>
                <a:rPr lang="en-US" sz="1200">
                  <a:solidFill>
                    <a:srgbClr val="202124"/>
                  </a:solidFill>
                  <a:highlight>
                    <a:srgbClr val="FFFFFF"/>
                  </a:highlight>
                  <a:latin typeface="Helvetica Neue"/>
                  <a:ea typeface="Helvetica Neue"/>
                  <a:cs typeface="Helvetica Neue"/>
                  <a:sym typeface="Helvetica Neue"/>
                </a:rPr>
                <a:t> One</a:t>
              </a:r>
              <a:endParaRPr sz="1200">
                <a:solidFill>
                  <a:srgbClr val="202124"/>
                </a:solidFill>
                <a:highlight>
                  <a:srgbClr val="FFFFFF"/>
                </a:highlight>
                <a:latin typeface="Helvetica Neue"/>
                <a:ea typeface="Helvetica Neue"/>
                <a:cs typeface="Helvetica Neue"/>
                <a:sym typeface="Helvetica Neue"/>
              </a:endParaRPr>
            </a:p>
            <a:p>
              <a:pPr indent="0" lvl="0" marL="0" marR="0" rtl="1" algn="r">
                <a:lnSpc>
                  <a:spcPct val="114000"/>
                </a:lnSpc>
                <a:spcBef>
                  <a:spcPts val="0"/>
                </a:spcBef>
                <a:spcAft>
                  <a:spcPts val="0"/>
                </a:spcAft>
                <a:buNone/>
              </a:pPr>
              <a:r>
                <a:rPr lang="en-US" sz="1200">
                  <a:solidFill>
                    <a:srgbClr val="202124"/>
                  </a:solidFill>
                  <a:highlight>
                    <a:srgbClr val="FFFFFF"/>
                  </a:highlight>
                  <a:latin typeface="Helvetica Neue"/>
                  <a:ea typeface="Helvetica Neue"/>
                  <a:cs typeface="Helvetica Neue"/>
                  <a:sym typeface="Helvetica Neue"/>
                </a:rPr>
                <a:t>الثاني :التعليق </a:t>
              </a:r>
              <a:r>
                <a:rPr lang="en-US" sz="1200">
                  <a:solidFill>
                    <a:srgbClr val="272A34"/>
                  </a:solidFill>
                  <a:highlight>
                    <a:srgbClr val="FFFFFF"/>
                  </a:highlight>
                  <a:latin typeface="Helvetica Neue"/>
                  <a:ea typeface="Helvetica Neue"/>
                  <a:cs typeface="Helvetica Neue"/>
                  <a:sym typeface="Helvetica Neue"/>
                </a:rPr>
                <a:t>One to Many</a:t>
              </a:r>
              <a:endParaRPr sz="1200">
                <a:solidFill>
                  <a:srgbClr val="272A34"/>
                </a:solidFill>
                <a:highlight>
                  <a:srgbClr val="FFFFFF"/>
                </a:highlight>
                <a:latin typeface="Helvetica Neue"/>
                <a:ea typeface="Helvetica Neue"/>
                <a:cs typeface="Helvetica Neue"/>
                <a:sym typeface="Helvetica Neue"/>
              </a:endParaRPr>
            </a:p>
            <a:p>
              <a:pPr indent="0" lvl="0" marL="0" marR="0" rtl="1" algn="r">
                <a:lnSpc>
                  <a:spcPct val="114000"/>
                </a:lnSpc>
                <a:spcBef>
                  <a:spcPts val="0"/>
                </a:spcBef>
                <a:spcAft>
                  <a:spcPts val="0"/>
                </a:spcAft>
                <a:buNone/>
              </a:pPr>
              <a:r>
                <a:rPr lang="en-US" sz="1200">
                  <a:solidFill>
                    <a:srgbClr val="272A34"/>
                  </a:solidFill>
                  <a:highlight>
                    <a:srgbClr val="FFFFFF"/>
                  </a:highlight>
                  <a:latin typeface="Helvetica Neue"/>
                  <a:ea typeface="Helvetica Neue"/>
                  <a:cs typeface="Helvetica Neue"/>
                  <a:sym typeface="Helvetica Neue"/>
                </a:rPr>
                <a:t>الثالث : العمالة </a:t>
              </a:r>
              <a:r>
                <a:rPr b="1" lang="en-US" sz="1200">
                  <a:solidFill>
                    <a:srgbClr val="202124"/>
                  </a:solidFill>
                  <a:highlight>
                    <a:srgbClr val="FFFFFF"/>
                  </a:highlight>
                  <a:latin typeface="Helvetica Neue"/>
                  <a:ea typeface="Helvetica Neue"/>
                  <a:cs typeface="Helvetica Neue"/>
                  <a:sym typeface="Helvetica Neue"/>
                </a:rPr>
                <a:t>Many</a:t>
              </a:r>
              <a:r>
                <a:rPr lang="en-US" sz="1200">
                  <a:solidFill>
                    <a:srgbClr val="202124"/>
                  </a:solidFill>
                  <a:highlight>
                    <a:srgbClr val="FFFFFF"/>
                  </a:highlight>
                  <a:latin typeface="Helvetica Neue"/>
                  <a:ea typeface="Helvetica Neue"/>
                  <a:cs typeface="Helvetica Neue"/>
                  <a:sym typeface="Helvetica Neue"/>
                </a:rPr>
                <a:t> </a:t>
              </a:r>
              <a:r>
                <a:rPr b="1" lang="en-US" sz="1200">
                  <a:solidFill>
                    <a:srgbClr val="202124"/>
                  </a:solidFill>
                  <a:highlight>
                    <a:srgbClr val="FFFFFF"/>
                  </a:highlight>
                  <a:latin typeface="Helvetica Neue"/>
                  <a:ea typeface="Helvetica Neue"/>
                  <a:cs typeface="Helvetica Neue"/>
                  <a:sym typeface="Helvetica Neue"/>
                </a:rPr>
                <a:t>to</a:t>
              </a:r>
              <a:r>
                <a:rPr lang="en-US" sz="1200">
                  <a:solidFill>
                    <a:srgbClr val="202124"/>
                  </a:solidFill>
                  <a:highlight>
                    <a:srgbClr val="FFFFFF"/>
                  </a:highlight>
                  <a:latin typeface="Helvetica Neue"/>
                  <a:ea typeface="Helvetica Neue"/>
                  <a:cs typeface="Helvetica Neue"/>
                  <a:sym typeface="Helvetica Neue"/>
                </a:rPr>
                <a:t> One</a:t>
              </a:r>
              <a:r>
                <a:rPr lang="en-US" sz="1200">
                  <a:solidFill>
                    <a:srgbClr val="272A34"/>
                  </a:solidFill>
                  <a:highlight>
                    <a:srgbClr val="FFFFFF"/>
                  </a:highlight>
                  <a:latin typeface="Helvetica Neue"/>
                  <a:ea typeface="Helvetica Neue"/>
                  <a:cs typeface="Helvetica Neue"/>
                  <a:sym typeface="Helvetica Neue"/>
                </a:rPr>
                <a:t> </a:t>
              </a:r>
              <a:endParaRPr sz="1200">
                <a:solidFill>
                  <a:srgbClr val="272A34"/>
                </a:solidFill>
                <a:highlight>
                  <a:srgbClr val="FFFFFF"/>
                </a:highlight>
                <a:latin typeface="Helvetica Neue"/>
                <a:ea typeface="Helvetica Neue"/>
                <a:cs typeface="Helvetica Neue"/>
                <a:sym typeface="Helvetica Neue"/>
              </a:endParaRPr>
            </a:p>
          </p:txBody>
        </p:sp>
      </p:grpSp>
      <p:grpSp>
        <p:nvGrpSpPr>
          <p:cNvPr id="323" name="Google Shape;323;p61"/>
          <p:cNvGrpSpPr/>
          <p:nvPr/>
        </p:nvGrpSpPr>
        <p:grpSpPr>
          <a:xfrm>
            <a:off x="655320" y="2462806"/>
            <a:ext cx="2087880" cy="1035318"/>
            <a:chOff x="655320" y="1939086"/>
            <a:chExt cx="2087880" cy="1035318"/>
          </a:xfrm>
        </p:grpSpPr>
        <p:sp>
          <p:nvSpPr>
            <p:cNvPr id="324" name="Google Shape;324;p61"/>
            <p:cNvSpPr/>
            <p:nvPr/>
          </p:nvSpPr>
          <p:spPr>
            <a:xfrm>
              <a:off x="655320" y="1939086"/>
              <a:ext cx="2087880" cy="337913"/>
            </a:xfrm>
            <a:prstGeom prst="rect">
              <a:avLst/>
            </a:prstGeom>
            <a:noFill/>
            <a:ln>
              <a:noFill/>
            </a:ln>
          </p:spPr>
          <p:txBody>
            <a:bodyPr anchorCtr="0" anchor="t" bIns="45700" lIns="91425" spcFirstLastPara="1" rIns="91425" wrap="square" tIns="45700">
              <a:noAutofit/>
            </a:bodyPr>
            <a:lstStyle/>
            <a:p>
              <a:pPr indent="0" lvl="0" marL="0" marR="0" rtl="1" algn="r">
                <a:lnSpc>
                  <a:spcPct val="114000"/>
                </a:lnSpc>
                <a:spcBef>
                  <a:spcPts val="0"/>
                </a:spcBef>
                <a:spcAft>
                  <a:spcPts val="0"/>
                </a:spcAft>
                <a:buNone/>
              </a:pPr>
              <a:r>
                <a:rPr b="1" lang="en-US">
                  <a:solidFill>
                    <a:srgbClr val="595959"/>
                  </a:solidFill>
                  <a:latin typeface="Lato"/>
                  <a:ea typeface="Lato"/>
                  <a:cs typeface="Lato"/>
                  <a:sym typeface="Lato"/>
                </a:rPr>
                <a:t>الجدول </a:t>
              </a:r>
              <a:r>
                <a:rPr b="1" lang="en-US">
                  <a:solidFill>
                    <a:srgbClr val="595959"/>
                  </a:solidFill>
                  <a:latin typeface="Lato"/>
                  <a:ea typeface="Lato"/>
                  <a:cs typeface="Lato"/>
                  <a:sym typeface="Lato"/>
                </a:rPr>
                <a:t>الأول</a:t>
              </a:r>
              <a:r>
                <a:rPr b="1" lang="en-US">
                  <a:solidFill>
                    <a:srgbClr val="595959"/>
                  </a:solidFill>
                  <a:latin typeface="Lato"/>
                  <a:ea typeface="Lato"/>
                  <a:cs typeface="Lato"/>
                  <a:sym typeface="Lato"/>
                </a:rPr>
                <a:t> </a:t>
              </a:r>
              <a:endParaRPr/>
            </a:p>
          </p:txBody>
        </p:sp>
        <p:sp>
          <p:nvSpPr>
            <p:cNvPr id="325" name="Google Shape;325;p61"/>
            <p:cNvSpPr/>
            <p:nvPr/>
          </p:nvSpPr>
          <p:spPr>
            <a:xfrm>
              <a:off x="655320" y="2250551"/>
              <a:ext cx="2087880" cy="723853"/>
            </a:xfrm>
            <a:prstGeom prst="rect">
              <a:avLst/>
            </a:prstGeom>
            <a:noFill/>
            <a:ln>
              <a:noFill/>
            </a:ln>
          </p:spPr>
          <p:txBody>
            <a:bodyPr anchorCtr="0" anchor="t" bIns="45700" lIns="91425" spcFirstLastPara="1" rIns="91425" wrap="square" tIns="45700">
              <a:noAutofit/>
            </a:bodyPr>
            <a:lstStyle/>
            <a:p>
              <a:pPr indent="0" lvl="0" marL="0" marR="0" rtl="1" algn="r">
                <a:lnSpc>
                  <a:spcPct val="114000"/>
                </a:lnSpc>
                <a:spcBef>
                  <a:spcPts val="0"/>
                </a:spcBef>
                <a:spcAft>
                  <a:spcPts val="0"/>
                </a:spcAft>
                <a:buNone/>
              </a:pPr>
              <a:r>
                <a:rPr lang="en-US" sz="1200">
                  <a:solidFill>
                    <a:srgbClr val="595959"/>
                  </a:solidFill>
                  <a:latin typeface="Calibri"/>
                  <a:ea typeface="Calibri"/>
                  <a:cs typeface="Calibri"/>
                  <a:sym typeface="Calibri"/>
                </a:rPr>
                <a:t>للمستخدم يربط مع جدولين </a:t>
              </a:r>
              <a:endParaRPr sz="1200">
                <a:solidFill>
                  <a:srgbClr val="595959"/>
                </a:solidFill>
                <a:latin typeface="Calibri"/>
                <a:ea typeface="Calibri"/>
                <a:cs typeface="Calibri"/>
                <a:sym typeface="Calibri"/>
              </a:endParaRPr>
            </a:p>
            <a:p>
              <a:pPr indent="0" lvl="0" marL="0" marR="0" rtl="1" algn="r">
                <a:lnSpc>
                  <a:spcPct val="114000"/>
                </a:lnSpc>
                <a:spcBef>
                  <a:spcPts val="0"/>
                </a:spcBef>
                <a:spcAft>
                  <a:spcPts val="0"/>
                </a:spcAft>
                <a:buNone/>
              </a:pPr>
              <a:r>
                <a:rPr lang="en-US" sz="1200">
                  <a:solidFill>
                    <a:srgbClr val="595959"/>
                  </a:solidFill>
                  <a:latin typeface="Calibri"/>
                  <a:ea typeface="Calibri"/>
                  <a:cs typeface="Calibri"/>
                  <a:sym typeface="Calibri"/>
                </a:rPr>
                <a:t>الاول :الخدمات  </a:t>
              </a:r>
              <a:r>
                <a:rPr lang="en-US" sz="1200">
                  <a:solidFill>
                    <a:srgbClr val="272A34"/>
                  </a:solidFill>
                  <a:highlight>
                    <a:srgbClr val="FFFFFF"/>
                  </a:highlight>
                  <a:latin typeface="Helvetica Neue"/>
                  <a:ea typeface="Helvetica Neue"/>
                  <a:cs typeface="Helvetica Neue"/>
                  <a:sym typeface="Helvetica Neue"/>
                </a:rPr>
                <a:t>One to Many</a:t>
              </a:r>
              <a:endParaRPr sz="1200">
                <a:solidFill>
                  <a:srgbClr val="272A34"/>
                </a:solidFill>
                <a:highlight>
                  <a:srgbClr val="FFFFFF"/>
                </a:highlight>
                <a:latin typeface="Helvetica Neue"/>
                <a:ea typeface="Helvetica Neue"/>
                <a:cs typeface="Helvetica Neue"/>
                <a:sym typeface="Helvetica Neue"/>
              </a:endParaRPr>
            </a:p>
            <a:p>
              <a:pPr indent="0" lvl="0" marL="0" marR="0" rtl="1" algn="r">
                <a:lnSpc>
                  <a:spcPct val="114000"/>
                </a:lnSpc>
                <a:spcBef>
                  <a:spcPts val="0"/>
                </a:spcBef>
                <a:spcAft>
                  <a:spcPts val="0"/>
                </a:spcAft>
                <a:buNone/>
              </a:pPr>
              <a:r>
                <a:rPr lang="en-US" sz="1200">
                  <a:solidFill>
                    <a:srgbClr val="272A34"/>
                  </a:solidFill>
                  <a:highlight>
                    <a:srgbClr val="FFFFFF"/>
                  </a:highlight>
                  <a:latin typeface="Helvetica Neue"/>
                  <a:ea typeface="Helvetica Neue"/>
                  <a:cs typeface="Helvetica Neue"/>
                  <a:sym typeface="Helvetica Neue"/>
                </a:rPr>
                <a:t>الثاني :التعليق One to Many</a:t>
              </a:r>
              <a:endParaRPr sz="1200">
                <a:solidFill>
                  <a:srgbClr val="272A34"/>
                </a:solidFill>
                <a:highlight>
                  <a:srgbClr val="FFFFFF"/>
                </a:highlight>
                <a:latin typeface="Helvetica Neue"/>
                <a:ea typeface="Helvetica Neue"/>
                <a:cs typeface="Helvetica Neue"/>
                <a:sym typeface="Helvetica Neue"/>
              </a:endParaRPr>
            </a:p>
          </p:txBody>
        </p:sp>
      </p:grpSp>
      <p:sp>
        <p:nvSpPr>
          <p:cNvPr id="326" name="Google Shape;326;p61"/>
          <p:cNvSpPr/>
          <p:nvPr/>
        </p:nvSpPr>
        <p:spPr>
          <a:xfrm>
            <a:off x="8874009" y="2837125"/>
            <a:ext cx="258066" cy="286686"/>
          </a:xfrm>
          <a:custGeom>
            <a:rect b="b" l="l" r="r" t="t"/>
            <a:pathLst>
              <a:path extrusionOk="0" h="21600" w="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sp>
        <p:nvSpPr>
          <p:cNvPr id="327" name="Google Shape;327;p61"/>
          <p:cNvSpPr/>
          <p:nvPr/>
        </p:nvSpPr>
        <p:spPr>
          <a:xfrm>
            <a:off x="8874009" y="4591450"/>
            <a:ext cx="258066" cy="286686"/>
          </a:xfrm>
          <a:custGeom>
            <a:rect b="b" l="l" r="r" t="t"/>
            <a:pathLst>
              <a:path extrusionOk="0" h="21600" w="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sp>
        <p:nvSpPr>
          <p:cNvPr id="328" name="Google Shape;328;p61"/>
          <p:cNvSpPr/>
          <p:nvPr/>
        </p:nvSpPr>
        <p:spPr>
          <a:xfrm>
            <a:off x="3123434" y="4591450"/>
            <a:ext cx="258066" cy="286686"/>
          </a:xfrm>
          <a:custGeom>
            <a:rect b="b" l="l" r="r" t="t"/>
            <a:pathLst>
              <a:path extrusionOk="0" h="21600" w="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l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750"/>
                                        <p:tgtEl>
                                          <p:spTgt spid="304"/>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305"/>
                                        </p:tgtEl>
                                        <p:attrNameLst>
                                          <p:attrName>style.visibility</p:attrName>
                                        </p:attrNameLst>
                                      </p:cBhvr>
                                      <p:to>
                                        <p:strVal val="visible"/>
                                      </p:to>
                                    </p:set>
                                    <p:animEffect filter="fade" transition="in">
                                      <p:cBhvr>
                                        <p:cTn dur="500"/>
                                        <p:tgtEl>
                                          <p:spTgt spid="305"/>
                                        </p:tgtEl>
                                      </p:cBhvr>
                                    </p:animEffect>
                                  </p:childTnLst>
                                </p:cTn>
                              </p:par>
                            </p:childTnLst>
                          </p:cTn>
                        </p:par>
                        <p:par>
                          <p:cTn fill="hold">
                            <p:stCondLst>
                              <p:cond delay="750"/>
                            </p:stCondLst>
                            <p:childTnLst>
                              <p:par>
                                <p:cTn fill="hold" nodeType="afterEffect" presetClass="entr" presetID="2" presetSubtype="8">
                                  <p:stCondLst>
                                    <p:cond delay="0"/>
                                  </p:stCondLst>
                                  <p:childTnLst>
                                    <p:set>
                                      <p:cBhvr>
                                        <p:cTn dur="1" fill="hold">
                                          <p:stCondLst>
                                            <p:cond delay="0"/>
                                          </p:stCondLst>
                                        </p:cTn>
                                        <p:tgtEl>
                                          <p:spTgt spid="307"/>
                                        </p:tgtEl>
                                        <p:attrNameLst>
                                          <p:attrName>style.visibility</p:attrName>
                                        </p:attrNameLst>
                                      </p:cBhvr>
                                      <p:to>
                                        <p:strVal val="visible"/>
                                      </p:to>
                                    </p:set>
                                    <p:anim calcmode="lin" valueType="num">
                                      <p:cBhvr additive="base">
                                        <p:cTn dur="750"/>
                                        <p:tgtEl>
                                          <p:spTgt spid="3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
                                  </p:stCondLst>
                                  <p:childTnLst>
                                    <p:set>
                                      <p:cBhvr>
                                        <p:cTn dur="1" fill="hold">
                                          <p:stCondLst>
                                            <p:cond delay="0"/>
                                          </p:stCondLst>
                                        </p:cTn>
                                        <p:tgtEl>
                                          <p:spTgt spid="323"/>
                                        </p:tgtEl>
                                        <p:attrNameLst>
                                          <p:attrName>style.visibility</p:attrName>
                                        </p:attrNameLst>
                                      </p:cBhvr>
                                      <p:to>
                                        <p:strVal val="visible"/>
                                      </p:to>
                                    </p:set>
                                    <p:anim calcmode="lin" valueType="num">
                                      <p:cBhvr additive="base">
                                        <p:cTn dur="750"/>
                                        <p:tgtEl>
                                          <p:spTgt spid="3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
                                  </p:stCondLst>
                                  <p:childTnLst>
                                    <p:set>
                                      <p:cBhvr>
                                        <p:cTn dur="1" fill="hold">
                                          <p:stCondLst>
                                            <p:cond delay="0"/>
                                          </p:stCondLst>
                                        </p:cTn>
                                        <p:tgtEl>
                                          <p:spTgt spid="317"/>
                                        </p:tgtEl>
                                        <p:attrNameLst>
                                          <p:attrName>style.visibility</p:attrName>
                                        </p:attrNameLst>
                                      </p:cBhvr>
                                      <p:to>
                                        <p:strVal val="visible"/>
                                      </p:to>
                                    </p:set>
                                    <p:anim calcmode="lin" valueType="num">
                                      <p:cBhvr additive="base">
                                        <p:cTn dur="750"/>
                                        <p:tgtEl>
                                          <p:spTgt spid="3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750"/>
                                        <p:tgtEl>
                                          <p:spTgt spid="3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
                                  </p:stCondLst>
                                  <p:childTnLst>
                                    <p:set>
                                      <p:cBhvr>
                                        <p:cTn dur="1" fill="hold">
                                          <p:stCondLst>
                                            <p:cond delay="0"/>
                                          </p:stCondLst>
                                        </p:cTn>
                                        <p:tgtEl>
                                          <p:spTgt spid="314"/>
                                        </p:tgtEl>
                                        <p:attrNameLst>
                                          <p:attrName>style.visibility</p:attrName>
                                        </p:attrNameLst>
                                      </p:cBhvr>
                                      <p:to>
                                        <p:strVal val="visible"/>
                                      </p:to>
                                    </p:set>
                                    <p:anim calcmode="lin" valueType="num">
                                      <p:cBhvr additive="base">
                                        <p:cTn dur="750"/>
                                        <p:tgtEl>
                                          <p:spTgt spid="31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62"/>
          <p:cNvSpPr txBox="1"/>
          <p:nvPr/>
        </p:nvSpPr>
        <p:spPr>
          <a:xfrm>
            <a:off x="3843781" y="566923"/>
            <a:ext cx="4504500" cy="585000"/>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1" lang="en-US" sz="3200">
                <a:solidFill>
                  <a:srgbClr val="3F3F3F"/>
                </a:solidFill>
                <a:latin typeface="Lato"/>
                <a:ea typeface="Lato"/>
                <a:cs typeface="Lato"/>
                <a:sym typeface="Lato"/>
              </a:rPr>
              <a:t>Wireframe</a:t>
            </a:r>
            <a:endParaRPr b="1" sz="3200">
              <a:solidFill>
                <a:srgbClr val="3F3F3F"/>
              </a:solidFill>
              <a:latin typeface="Lato"/>
              <a:ea typeface="Lato"/>
              <a:cs typeface="Lato"/>
              <a:sym typeface="Lato"/>
            </a:endParaRPr>
          </a:p>
        </p:txBody>
      </p:sp>
      <p:sp>
        <p:nvSpPr>
          <p:cNvPr id="334" name="Google Shape;334;p62"/>
          <p:cNvSpPr txBox="1"/>
          <p:nvPr/>
        </p:nvSpPr>
        <p:spPr>
          <a:xfrm>
            <a:off x="7342802" y="3262079"/>
            <a:ext cx="3320700" cy="307800"/>
          </a:xfrm>
          <a:prstGeom prst="rect">
            <a:avLst/>
          </a:prstGeom>
          <a:noFill/>
          <a:ln>
            <a:noFill/>
          </a:ln>
        </p:spPr>
        <p:txBody>
          <a:bodyPr anchorCtr="0" anchor="ctr" bIns="45700" lIns="91425" spcFirstLastPara="1" rIns="91425" wrap="square" tIns="45700">
            <a:spAutoFit/>
          </a:bodyPr>
          <a:lstStyle/>
          <a:p>
            <a:pPr indent="0" lvl="0" marL="0" marR="0" rtl="1" algn="r">
              <a:lnSpc>
                <a:spcPct val="125000"/>
              </a:lnSpc>
              <a:spcBef>
                <a:spcPts val="0"/>
              </a:spcBef>
              <a:spcAft>
                <a:spcPts val="0"/>
              </a:spcAft>
              <a:buNone/>
            </a:pPr>
            <a:r>
              <a:rPr lang="en-US"/>
              <a:t>يعرض بنية الموقع الخاص بك</a:t>
            </a:r>
            <a:endParaRPr/>
          </a:p>
        </p:txBody>
      </p:sp>
      <p:sp>
        <p:nvSpPr>
          <p:cNvPr id="335" name="Google Shape;335;p62"/>
          <p:cNvSpPr/>
          <p:nvPr/>
        </p:nvSpPr>
        <p:spPr>
          <a:xfrm>
            <a:off x="10885525" y="3270658"/>
            <a:ext cx="286076" cy="286076"/>
          </a:xfrm>
          <a:custGeom>
            <a:rect b="b" l="l" r="r" t="t"/>
            <a:pathLst>
              <a:path extrusionOk="0" h="602" w="602">
                <a:moveTo>
                  <a:pt x="297" y="601"/>
                </a:moveTo>
                <a:lnTo>
                  <a:pt x="297" y="601"/>
                </a:lnTo>
                <a:cubicBezTo>
                  <a:pt x="135" y="601"/>
                  <a:pt x="0" y="467"/>
                  <a:pt x="0" y="297"/>
                </a:cubicBezTo>
                <a:cubicBezTo>
                  <a:pt x="0" y="135"/>
                  <a:pt x="135" y="0"/>
                  <a:pt x="297" y="0"/>
                </a:cubicBezTo>
                <a:cubicBezTo>
                  <a:pt x="467" y="0"/>
                  <a:pt x="601" y="135"/>
                  <a:pt x="601" y="297"/>
                </a:cubicBezTo>
                <a:cubicBezTo>
                  <a:pt x="601" y="467"/>
                  <a:pt x="467"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moveTo>
                  <a:pt x="431" y="241"/>
                </a:moveTo>
                <a:lnTo>
                  <a:pt x="431" y="241"/>
                </a:lnTo>
                <a:cubicBezTo>
                  <a:pt x="283" y="396"/>
                  <a:pt x="283" y="396"/>
                  <a:pt x="283" y="396"/>
                </a:cubicBezTo>
                <a:cubicBezTo>
                  <a:pt x="276" y="403"/>
                  <a:pt x="269" y="403"/>
                  <a:pt x="262" y="403"/>
                </a:cubicBezTo>
                <a:cubicBezTo>
                  <a:pt x="255" y="403"/>
                  <a:pt x="248" y="403"/>
                  <a:pt x="240" y="396"/>
                </a:cubicBezTo>
                <a:cubicBezTo>
                  <a:pt x="156" y="311"/>
                  <a:pt x="156" y="311"/>
                  <a:pt x="156" y="311"/>
                </a:cubicBezTo>
                <a:cubicBezTo>
                  <a:pt x="149" y="304"/>
                  <a:pt x="149" y="297"/>
                  <a:pt x="149" y="290"/>
                </a:cubicBezTo>
                <a:cubicBezTo>
                  <a:pt x="149" y="276"/>
                  <a:pt x="163" y="262"/>
                  <a:pt x="177" y="262"/>
                </a:cubicBezTo>
                <a:cubicBezTo>
                  <a:pt x="184" y="262"/>
                  <a:pt x="191" y="262"/>
                  <a:pt x="198" y="269"/>
                </a:cubicBezTo>
                <a:cubicBezTo>
                  <a:pt x="262" y="333"/>
                  <a:pt x="262" y="333"/>
                  <a:pt x="262" y="333"/>
                </a:cubicBezTo>
                <a:cubicBezTo>
                  <a:pt x="396" y="205"/>
                  <a:pt x="396" y="205"/>
                  <a:pt x="396" y="205"/>
                </a:cubicBezTo>
                <a:cubicBezTo>
                  <a:pt x="396" y="198"/>
                  <a:pt x="403" y="198"/>
                  <a:pt x="410" y="198"/>
                </a:cubicBezTo>
                <a:cubicBezTo>
                  <a:pt x="431" y="198"/>
                  <a:pt x="438" y="205"/>
                  <a:pt x="438" y="226"/>
                </a:cubicBezTo>
                <a:cubicBezTo>
                  <a:pt x="438" y="234"/>
                  <a:pt x="438" y="241"/>
                  <a:pt x="431" y="241"/>
                </a:cubicBezTo>
                <a:close/>
                <a:moveTo>
                  <a:pt x="431" y="198"/>
                </a:moveTo>
                <a:lnTo>
                  <a:pt x="431" y="198"/>
                </a:lnTo>
                <a:close/>
                <a:moveTo>
                  <a:pt x="198" y="431"/>
                </a:moveTo>
                <a:lnTo>
                  <a:pt x="198" y="431"/>
                </a:lnTo>
                <a:close/>
                <a:moveTo>
                  <a:pt x="403" y="431"/>
                </a:moveTo>
                <a:lnTo>
                  <a:pt x="403" y="431"/>
                </a:lnTo>
                <a:close/>
                <a:moveTo>
                  <a:pt x="431" y="403"/>
                </a:moveTo>
                <a:lnTo>
                  <a:pt x="431" y="403"/>
                </a:lnTo>
                <a:close/>
              </a:path>
            </a:pathLst>
          </a:custGeom>
          <a:gradFill>
            <a:gsLst>
              <a:gs pos="0">
                <a:schemeClr val="accent4"/>
              </a:gs>
              <a:gs pos="100000">
                <a:schemeClr val="accent1"/>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 name="Google Shape;336;p62"/>
          <p:cNvSpPr txBox="1"/>
          <p:nvPr/>
        </p:nvSpPr>
        <p:spPr>
          <a:xfrm>
            <a:off x="171423" y="2847354"/>
            <a:ext cx="3543000" cy="1758600"/>
          </a:xfrm>
          <a:prstGeom prst="rect">
            <a:avLst/>
          </a:prstGeom>
          <a:noFill/>
          <a:ln>
            <a:noFill/>
          </a:ln>
        </p:spPr>
        <p:txBody>
          <a:bodyPr anchorCtr="0" anchor="ctr" bIns="45700" lIns="91425" spcFirstLastPara="1" rIns="91425" wrap="square" tIns="45700">
            <a:spAutoFit/>
          </a:bodyPr>
          <a:lstStyle/>
          <a:p>
            <a:pPr indent="0" lvl="0" marL="0" marR="0" rtl="1" algn="r">
              <a:lnSpc>
                <a:spcPct val="125000"/>
              </a:lnSpc>
              <a:spcBef>
                <a:spcPts val="0"/>
              </a:spcBef>
              <a:spcAft>
                <a:spcPts val="0"/>
              </a:spcAft>
              <a:buNone/>
            </a:pPr>
            <a:r>
              <a:rPr lang="en-US" sz="1300">
                <a:solidFill>
                  <a:srgbClr val="272A34"/>
                </a:solidFill>
                <a:highlight>
                  <a:srgbClr val="FFFFFF"/>
                </a:highlight>
                <a:latin typeface="Helvetica Neue"/>
                <a:ea typeface="Helvetica Neue"/>
                <a:cs typeface="Helvetica Neue"/>
                <a:sym typeface="Helvetica Neue"/>
              </a:rPr>
              <a:t>إن الهدف من إعداد وتجهيز المخططات الهيكلية (Wireframes) لمواقع الإنترنت هو حلّ مشاكل التصميم المُرتبطة بتخطيط وتصميم الصّفحة، وترتيب عناصرها، وذلك عبر ابتداع تصوّر للموقع قبل تطويره، وذلك باستخدام جملة من المُمارسات والمبادئ.</a:t>
            </a:r>
            <a:endParaRPr/>
          </a:p>
          <a:p>
            <a:pPr indent="0" lvl="0" marL="0" marR="0" rtl="0" algn="l">
              <a:lnSpc>
                <a:spcPct val="125000"/>
              </a:lnSpc>
              <a:spcBef>
                <a:spcPts val="0"/>
              </a:spcBef>
              <a:spcAft>
                <a:spcPts val="0"/>
              </a:spcAft>
              <a:buNone/>
            </a:pPr>
            <a:r>
              <a:t/>
            </a:r>
            <a:endParaRPr sz="1200">
              <a:solidFill>
                <a:srgbClr val="595959"/>
              </a:solidFill>
              <a:latin typeface="Calibri"/>
              <a:ea typeface="Calibri"/>
              <a:cs typeface="Calibri"/>
              <a:sym typeface="Calibri"/>
            </a:endParaRPr>
          </a:p>
          <a:p>
            <a:pPr indent="0" lvl="0" marL="0" marR="0" rtl="0" algn="l">
              <a:lnSpc>
                <a:spcPct val="125000"/>
              </a:lnSpc>
              <a:spcBef>
                <a:spcPts val="0"/>
              </a:spcBef>
              <a:spcAft>
                <a:spcPts val="0"/>
              </a:spcAft>
              <a:buNone/>
            </a:pPr>
            <a:r>
              <a:t/>
            </a:r>
            <a:endParaRPr sz="1200">
              <a:solidFill>
                <a:srgbClr val="595959"/>
              </a:solidFill>
              <a:latin typeface="Calibri"/>
              <a:ea typeface="Calibri"/>
              <a:cs typeface="Calibri"/>
              <a:sym typeface="Calibri"/>
            </a:endParaRPr>
          </a:p>
        </p:txBody>
      </p:sp>
      <p:sp>
        <p:nvSpPr>
          <p:cNvPr id="337" name="Google Shape;337;p62"/>
          <p:cNvSpPr txBox="1"/>
          <p:nvPr/>
        </p:nvSpPr>
        <p:spPr>
          <a:xfrm>
            <a:off x="7711827" y="2685381"/>
            <a:ext cx="3320700" cy="276900"/>
          </a:xfrm>
          <a:prstGeom prst="rect">
            <a:avLst/>
          </a:prstGeom>
          <a:noFill/>
          <a:ln>
            <a:noFill/>
          </a:ln>
        </p:spPr>
        <p:txBody>
          <a:bodyPr anchorCtr="0" anchor="ctr" bIns="45700" lIns="91425" spcFirstLastPara="1" rIns="91425" wrap="square" tIns="45700">
            <a:spAutoFit/>
          </a:bodyPr>
          <a:lstStyle/>
          <a:p>
            <a:pPr indent="0" lvl="0" marL="0" marR="0" rtl="1" algn="r">
              <a:lnSpc>
                <a:spcPct val="125000"/>
              </a:lnSpc>
              <a:spcBef>
                <a:spcPts val="0"/>
              </a:spcBef>
              <a:spcAft>
                <a:spcPts val="0"/>
              </a:spcAft>
              <a:buNone/>
            </a:pPr>
            <a:r>
              <a:rPr lang="en-US" sz="1200">
                <a:solidFill>
                  <a:srgbClr val="595959"/>
                </a:solidFill>
                <a:latin typeface="Calibri"/>
                <a:ea typeface="Calibri"/>
                <a:cs typeface="Calibri"/>
                <a:sym typeface="Calibri"/>
              </a:rPr>
              <a:t>يسمح بتوضيح الميزات</a:t>
            </a:r>
            <a:endParaRPr sz="1200">
              <a:solidFill>
                <a:srgbClr val="595959"/>
              </a:solidFill>
              <a:latin typeface="Calibri"/>
              <a:ea typeface="Calibri"/>
              <a:cs typeface="Calibri"/>
              <a:sym typeface="Calibri"/>
            </a:endParaRPr>
          </a:p>
        </p:txBody>
      </p:sp>
      <p:sp>
        <p:nvSpPr>
          <p:cNvPr id="338" name="Google Shape;338;p62"/>
          <p:cNvSpPr/>
          <p:nvPr/>
        </p:nvSpPr>
        <p:spPr>
          <a:xfrm>
            <a:off x="11141825" y="2676198"/>
            <a:ext cx="286076" cy="286076"/>
          </a:xfrm>
          <a:custGeom>
            <a:rect b="b" l="l" r="r" t="t"/>
            <a:pathLst>
              <a:path extrusionOk="0" h="602" w="602">
                <a:moveTo>
                  <a:pt x="297" y="601"/>
                </a:moveTo>
                <a:lnTo>
                  <a:pt x="297" y="601"/>
                </a:lnTo>
                <a:cubicBezTo>
                  <a:pt x="135" y="601"/>
                  <a:pt x="0" y="467"/>
                  <a:pt x="0" y="297"/>
                </a:cubicBezTo>
                <a:cubicBezTo>
                  <a:pt x="0" y="135"/>
                  <a:pt x="135" y="0"/>
                  <a:pt x="297" y="0"/>
                </a:cubicBezTo>
                <a:cubicBezTo>
                  <a:pt x="467" y="0"/>
                  <a:pt x="601" y="135"/>
                  <a:pt x="601" y="297"/>
                </a:cubicBezTo>
                <a:cubicBezTo>
                  <a:pt x="601" y="467"/>
                  <a:pt x="467"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moveTo>
                  <a:pt x="431" y="241"/>
                </a:moveTo>
                <a:lnTo>
                  <a:pt x="431" y="241"/>
                </a:lnTo>
                <a:cubicBezTo>
                  <a:pt x="283" y="396"/>
                  <a:pt x="283" y="396"/>
                  <a:pt x="283" y="396"/>
                </a:cubicBezTo>
                <a:cubicBezTo>
                  <a:pt x="276" y="403"/>
                  <a:pt x="269" y="403"/>
                  <a:pt x="262" y="403"/>
                </a:cubicBezTo>
                <a:cubicBezTo>
                  <a:pt x="255" y="403"/>
                  <a:pt x="248" y="403"/>
                  <a:pt x="240" y="396"/>
                </a:cubicBezTo>
                <a:cubicBezTo>
                  <a:pt x="156" y="311"/>
                  <a:pt x="156" y="311"/>
                  <a:pt x="156" y="311"/>
                </a:cubicBezTo>
                <a:cubicBezTo>
                  <a:pt x="149" y="304"/>
                  <a:pt x="149" y="297"/>
                  <a:pt x="149" y="290"/>
                </a:cubicBezTo>
                <a:cubicBezTo>
                  <a:pt x="149" y="276"/>
                  <a:pt x="163" y="262"/>
                  <a:pt x="177" y="262"/>
                </a:cubicBezTo>
                <a:cubicBezTo>
                  <a:pt x="184" y="262"/>
                  <a:pt x="191" y="262"/>
                  <a:pt x="198" y="269"/>
                </a:cubicBezTo>
                <a:cubicBezTo>
                  <a:pt x="262" y="333"/>
                  <a:pt x="262" y="333"/>
                  <a:pt x="262" y="333"/>
                </a:cubicBezTo>
                <a:cubicBezTo>
                  <a:pt x="396" y="205"/>
                  <a:pt x="396" y="205"/>
                  <a:pt x="396" y="205"/>
                </a:cubicBezTo>
                <a:cubicBezTo>
                  <a:pt x="396" y="198"/>
                  <a:pt x="403" y="198"/>
                  <a:pt x="410" y="198"/>
                </a:cubicBezTo>
                <a:cubicBezTo>
                  <a:pt x="431" y="198"/>
                  <a:pt x="438" y="205"/>
                  <a:pt x="438" y="226"/>
                </a:cubicBezTo>
                <a:cubicBezTo>
                  <a:pt x="438" y="234"/>
                  <a:pt x="438" y="241"/>
                  <a:pt x="431" y="241"/>
                </a:cubicBezTo>
                <a:close/>
                <a:moveTo>
                  <a:pt x="431" y="198"/>
                </a:moveTo>
                <a:lnTo>
                  <a:pt x="431" y="198"/>
                </a:lnTo>
                <a:close/>
                <a:moveTo>
                  <a:pt x="198" y="431"/>
                </a:moveTo>
                <a:lnTo>
                  <a:pt x="198" y="431"/>
                </a:lnTo>
                <a:close/>
                <a:moveTo>
                  <a:pt x="403" y="431"/>
                </a:moveTo>
                <a:lnTo>
                  <a:pt x="403" y="431"/>
                </a:lnTo>
                <a:close/>
                <a:moveTo>
                  <a:pt x="431" y="403"/>
                </a:moveTo>
                <a:lnTo>
                  <a:pt x="431" y="403"/>
                </a:lnTo>
                <a:close/>
              </a:path>
            </a:pathLst>
          </a:custGeom>
          <a:gradFill>
            <a:gsLst>
              <a:gs pos="0">
                <a:schemeClr val="accent4"/>
              </a:gs>
              <a:gs pos="100000">
                <a:schemeClr val="accent1"/>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 name="Google Shape;339;p62"/>
          <p:cNvSpPr txBox="1"/>
          <p:nvPr/>
        </p:nvSpPr>
        <p:spPr>
          <a:xfrm>
            <a:off x="7342802" y="3869689"/>
            <a:ext cx="3320700" cy="276900"/>
          </a:xfrm>
          <a:prstGeom prst="rect">
            <a:avLst/>
          </a:prstGeom>
          <a:noFill/>
          <a:ln>
            <a:noFill/>
          </a:ln>
        </p:spPr>
        <p:txBody>
          <a:bodyPr anchorCtr="0" anchor="ctr" bIns="45700" lIns="91425" spcFirstLastPara="1" rIns="91425" wrap="square" tIns="45700">
            <a:spAutoFit/>
          </a:bodyPr>
          <a:lstStyle/>
          <a:p>
            <a:pPr indent="0" lvl="0" marL="0" marR="0" rtl="1" algn="r">
              <a:lnSpc>
                <a:spcPct val="125000"/>
              </a:lnSpc>
              <a:spcBef>
                <a:spcPts val="0"/>
              </a:spcBef>
              <a:spcAft>
                <a:spcPts val="0"/>
              </a:spcAft>
              <a:buNone/>
            </a:pPr>
            <a:r>
              <a:rPr lang="en-US" sz="1200">
                <a:solidFill>
                  <a:srgbClr val="595959"/>
                </a:solidFill>
                <a:latin typeface="Calibri"/>
                <a:ea typeface="Calibri"/>
                <a:cs typeface="Calibri"/>
                <a:sym typeface="Calibri"/>
              </a:rPr>
              <a:t>يوفر لك الوقت والمال</a:t>
            </a:r>
            <a:endParaRPr/>
          </a:p>
        </p:txBody>
      </p:sp>
      <p:sp>
        <p:nvSpPr>
          <p:cNvPr id="340" name="Google Shape;340;p62"/>
          <p:cNvSpPr/>
          <p:nvPr/>
        </p:nvSpPr>
        <p:spPr>
          <a:xfrm>
            <a:off x="10885525" y="3865106"/>
            <a:ext cx="286076" cy="286076"/>
          </a:xfrm>
          <a:custGeom>
            <a:rect b="b" l="l" r="r" t="t"/>
            <a:pathLst>
              <a:path extrusionOk="0" h="602" w="602">
                <a:moveTo>
                  <a:pt x="297" y="601"/>
                </a:moveTo>
                <a:lnTo>
                  <a:pt x="297" y="601"/>
                </a:lnTo>
                <a:cubicBezTo>
                  <a:pt x="135" y="601"/>
                  <a:pt x="0" y="467"/>
                  <a:pt x="0" y="297"/>
                </a:cubicBezTo>
                <a:cubicBezTo>
                  <a:pt x="0" y="135"/>
                  <a:pt x="135" y="0"/>
                  <a:pt x="297" y="0"/>
                </a:cubicBezTo>
                <a:cubicBezTo>
                  <a:pt x="467" y="0"/>
                  <a:pt x="601" y="135"/>
                  <a:pt x="601" y="297"/>
                </a:cubicBezTo>
                <a:cubicBezTo>
                  <a:pt x="601" y="467"/>
                  <a:pt x="467"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moveTo>
                  <a:pt x="431" y="241"/>
                </a:moveTo>
                <a:lnTo>
                  <a:pt x="431" y="241"/>
                </a:lnTo>
                <a:cubicBezTo>
                  <a:pt x="283" y="396"/>
                  <a:pt x="283" y="396"/>
                  <a:pt x="283" y="396"/>
                </a:cubicBezTo>
                <a:cubicBezTo>
                  <a:pt x="276" y="403"/>
                  <a:pt x="269" y="403"/>
                  <a:pt x="262" y="403"/>
                </a:cubicBezTo>
                <a:cubicBezTo>
                  <a:pt x="255" y="403"/>
                  <a:pt x="248" y="403"/>
                  <a:pt x="240" y="396"/>
                </a:cubicBezTo>
                <a:cubicBezTo>
                  <a:pt x="156" y="311"/>
                  <a:pt x="156" y="311"/>
                  <a:pt x="156" y="311"/>
                </a:cubicBezTo>
                <a:cubicBezTo>
                  <a:pt x="149" y="304"/>
                  <a:pt x="149" y="297"/>
                  <a:pt x="149" y="290"/>
                </a:cubicBezTo>
                <a:cubicBezTo>
                  <a:pt x="149" y="276"/>
                  <a:pt x="163" y="262"/>
                  <a:pt x="177" y="262"/>
                </a:cubicBezTo>
                <a:cubicBezTo>
                  <a:pt x="184" y="262"/>
                  <a:pt x="191" y="262"/>
                  <a:pt x="198" y="269"/>
                </a:cubicBezTo>
                <a:cubicBezTo>
                  <a:pt x="262" y="333"/>
                  <a:pt x="262" y="333"/>
                  <a:pt x="262" y="333"/>
                </a:cubicBezTo>
                <a:cubicBezTo>
                  <a:pt x="396" y="205"/>
                  <a:pt x="396" y="205"/>
                  <a:pt x="396" y="205"/>
                </a:cubicBezTo>
                <a:cubicBezTo>
                  <a:pt x="396" y="198"/>
                  <a:pt x="403" y="198"/>
                  <a:pt x="410" y="198"/>
                </a:cubicBezTo>
                <a:cubicBezTo>
                  <a:pt x="431" y="198"/>
                  <a:pt x="438" y="205"/>
                  <a:pt x="438" y="226"/>
                </a:cubicBezTo>
                <a:cubicBezTo>
                  <a:pt x="438" y="234"/>
                  <a:pt x="438" y="241"/>
                  <a:pt x="431" y="241"/>
                </a:cubicBezTo>
                <a:close/>
                <a:moveTo>
                  <a:pt x="431" y="198"/>
                </a:moveTo>
                <a:lnTo>
                  <a:pt x="431" y="198"/>
                </a:lnTo>
                <a:close/>
                <a:moveTo>
                  <a:pt x="198" y="431"/>
                </a:moveTo>
                <a:lnTo>
                  <a:pt x="198" y="431"/>
                </a:lnTo>
                <a:close/>
                <a:moveTo>
                  <a:pt x="403" y="431"/>
                </a:moveTo>
                <a:lnTo>
                  <a:pt x="403" y="431"/>
                </a:lnTo>
                <a:close/>
                <a:moveTo>
                  <a:pt x="431" y="403"/>
                </a:moveTo>
                <a:lnTo>
                  <a:pt x="431" y="403"/>
                </a:lnTo>
                <a:close/>
              </a:path>
            </a:pathLst>
          </a:custGeom>
          <a:gradFill>
            <a:gsLst>
              <a:gs pos="0">
                <a:schemeClr val="accent4"/>
              </a:gs>
              <a:gs pos="100000">
                <a:schemeClr val="accent1"/>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 name="Google Shape;341;p62"/>
          <p:cNvSpPr txBox="1"/>
          <p:nvPr/>
        </p:nvSpPr>
        <p:spPr>
          <a:xfrm>
            <a:off x="7711815" y="4459561"/>
            <a:ext cx="3320700" cy="276900"/>
          </a:xfrm>
          <a:prstGeom prst="rect">
            <a:avLst/>
          </a:prstGeom>
          <a:noFill/>
          <a:ln>
            <a:noFill/>
          </a:ln>
        </p:spPr>
        <p:txBody>
          <a:bodyPr anchorCtr="0" anchor="ctr" bIns="45700" lIns="91425" spcFirstLastPara="1" rIns="91425" wrap="square" tIns="45700">
            <a:spAutoFit/>
          </a:bodyPr>
          <a:lstStyle/>
          <a:p>
            <a:pPr indent="0" lvl="0" marL="0" marR="0" rtl="1" algn="r">
              <a:lnSpc>
                <a:spcPct val="125000"/>
              </a:lnSpc>
              <a:spcBef>
                <a:spcPts val="0"/>
              </a:spcBef>
              <a:spcAft>
                <a:spcPts val="0"/>
              </a:spcAft>
              <a:buNone/>
            </a:pPr>
            <a:r>
              <a:rPr lang="en-US" sz="1200">
                <a:solidFill>
                  <a:srgbClr val="595959"/>
                </a:solidFill>
                <a:latin typeface="Calibri"/>
                <a:ea typeface="Calibri"/>
                <a:cs typeface="Calibri"/>
                <a:sym typeface="Calibri"/>
              </a:rPr>
              <a:t>يظهر التسلسل الهرمي للمعلومات الخاصة بك</a:t>
            </a:r>
            <a:endParaRPr/>
          </a:p>
        </p:txBody>
      </p:sp>
      <p:sp>
        <p:nvSpPr>
          <p:cNvPr id="342" name="Google Shape;342;p62"/>
          <p:cNvSpPr/>
          <p:nvPr/>
        </p:nvSpPr>
        <p:spPr>
          <a:xfrm>
            <a:off x="11141825" y="4459553"/>
            <a:ext cx="286076" cy="286076"/>
          </a:xfrm>
          <a:custGeom>
            <a:rect b="b" l="l" r="r" t="t"/>
            <a:pathLst>
              <a:path extrusionOk="0" h="602" w="602">
                <a:moveTo>
                  <a:pt x="297" y="601"/>
                </a:moveTo>
                <a:lnTo>
                  <a:pt x="297" y="601"/>
                </a:lnTo>
                <a:cubicBezTo>
                  <a:pt x="135" y="601"/>
                  <a:pt x="0" y="467"/>
                  <a:pt x="0" y="297"/>
                </a:cubicBezTo>
                <a:cubicBezTo>
                  <a:pt x="0" y="135"/>
                  <a:pt x="135" y="0"/>
                  <a:pt x="297" y="0"/>
                </a:cubicBezTo>
                <a:cubicBezTo>
                  <a:pt x="467" y="0"/>
                  <a:pt x="601" y="135"/>
                  <a:pt x="601" y="297"/>
                </a:cubicBezTo>
                <a:cubicBezTo>
                  <a:pt x="601" y="467"/>
                  <a:pt x="467"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moveTo>
                  <a:pt x="431" y="241"/>
                </a:moveTo>
                <a:lnTo>
                  <a:pt x="431" y="241"/>
                </a:lnTo>
                <a:cubicBezTo>
                  <a:pt x="283" y="396"/>
                  <a:pt x="283" y="396"/>
                  <a:pt x="283" y="396"/>
                </a:cubicBezTo>
                <a:cubicBezTo>
                  <a:pt x="276" y="403"/>
                  <a:pt x="269" y="403"/>
                  <a:pt x="262" y="403"/>
                </a:cubicBezTo>
                <a:cubicBezTo>
                  <a:pt x="255" y="403"/>
                  <a:pt x="248" y="403"/>
                  <a:pt x="240" y="396"/>
                </a:cubicBezTo>
                <a:cubicBezTo>
                  <a:pt x="156" y="311"/>
                  <a:pt x="156" y="311"/>
                  <a:pt x="156" y="311"/>
                </a:cubicBezTo>
                <a:cubicBezTo>
                  <a:pt x="149" y="304"/>
                  <a:pt x="149" y="297"/>
                  <a:pt x="149" y="290"/>
                </a:cubicBezTo>
                <a:cubicBezTo>
                  <a:pt x="149" y="276"/>
                  <a:pt x="163" y="262"/>
                  <a:pt x="177" y="262"/>
                </a:cubicBezTo>
                <a:cubicBezTo>
                  <a:pt x="184" y="262"/>
                  <a:pt x="191" y="262"/>
                  <a:pt x="198" y="269"/>
                </a:cubicBezTo>
                <a:cubicBezTo>
                  <a:pt x="262" y="333"/>
                  <a:pt x="262" y="333"/>
                  <a:pt x="262" y="333"/>
                </a:cubicBezTo>
                <a:cubicBezTo>
                  <a:pt x="396" y="205"/>
                  <a:pt x="396" y="205"/>
                  <a:pt x="396" y="205"/>
                </a:cubicBezTo>
                <a:cubicBezTo>
                  <a:pt x="396" y="198"/>
                  <a:pt x="403" y="198"/>
                  <a:pt x="410" y="198"/>
                </a:cubicBezTo>
                <a:cubicBezTo>
                  <a:pt x="431" y="198"/>
                  <a:pt x="438" y="205"/>
                  <a:pt x="438" y="226"/>
                </a:cubicBezTo>
                <a:cubicBezTo>
                  <a:pt x="438" y="234"/>
                  <a:pt x="438" y="241"/>
                  <a:pt x="431" y="241"/>
                </a:cubicBezTo>
                <a:close/>
                <a:moveTo>
                  <a:pt x="431" y="198"/>
                </a:moveTo>
                <a:lnTo>
                  <a:pt x="431" y="198"/>
                </a:lnTo>
                <a:close/>
                <a:moveTo>
                  <a:pt x="198" y="431"/>
                </a:moveTo>
                <a:lnTo>
                  <a:pt x="198" y="431"/>
                </a:lnTo>
                <a:close/>
                <a:moveTo>
                  <a:pt x="403" y="431"/>
                </a:moveTo>
                <a:lnTo>
                  <a:pt x="403" y="431"/>
                </a:lnTo>
                <a:close/>
                <a:moveTo>
                  <a:pt x="431" y="403"/>
                </a:moveTo>
                <a:lnTo>
                  <a:pt x="431" y="403"/>
                </a:lnTo>
                <a:close/>
              </a:path>
            </a:pathLst>
          </a:custGeom>
          <a:gradFill>
            <a:gsLst>
              <a:gs pos="0">
                <a:schemeClr val="accent4"/>
              </a:gs>
              <a:gs pos="100000">
                <a:schemeClr val="accent1"/>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43" name="Google Shape;343;p62"/>
          <p:cNvCxnSpPr/>
          <p:nvPr/>
        </p:nvCxnSpPr>
        <p:spPr>
          <a:xfrm>
            <a:off x="5913120" y="1226531"/>
            <a:ext cx="365760" cy="0"/>
          </a:xfrm>
          <a:prstGeom prst="straightConnector1">
            <a:avLst/>
          </a:prstGeom>
          <a:noFill/>
          <a:ln cap="rnd" cmpd="sng" w="63500">
            <a:solidFill>
              <a:schemeClr val="accent4"/>
            </a:solidFill>
            <a:prstDash val="solid"/>
            <a:round/>
            <a:headEnd len="sm" w="sm" type="none"/>
            <a:tailEnd len="sm" w="sm" type="none"/>
          </a:ln>
        </p:spPr>
      </p:cxnSp>
      <p:pic>
        <p:nvPicPr>
          <p:cNvPr id="344" name="Google Shape;344;p62"/>
          <p:cNvPicPr preferRelativeResize="0"/>
          <p:nvPr>
            <p:ph idx="2" type="pic"/>
          </p:nvPr>
        </p:nvPicPr>
        <p:blipFill rotWithShape="1">
          <a:blip r:embed="rId3">
            <a:alphaModFix/>
          </a:blip>
          <a:srcRect b="0" l="0" r="47553" t="0"/>
          <a:stretch/>
        </p:blipFill>
        <p:spPr>
          <a:xfrm>
            <a:off x="4260177" y="2150500"/>
            <a:ext cx="3957725" cy="3152324"/>
          </a:xfrm>
          <a:prstGeom prst="rect">
            <a:avLst/>
          </a:prstGeom>
          <a:solidFill>
            <a:srgbClr val="D8D8D8"/>
          </a:solidFill>
          <a:ln cap="flat" cmpd="sng" w="152400">
            <a:solidFill>
              <a:schemeClr val="accent4"/>
            </a:solidFill>
            <a:prstDash val="solid"/>
            <a:round/>
            <a:headEnd len="sm" w="sm" type="none"/>
            <a:tailEnd len="sm" w="sm" type="none"/>
          </a:ln>
          <a:effectLst>
            <a:outerShdw blurRad="190500" sx="102000" rotWithShape="0" algn="ctr" sy="102000">
              <a:srgbClr val="000000">
                <a:alpha val="20000"/>
              </a:srgbClr>
            </a:outerShdw>
          </a:effectLst>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33"/>
                                        </p:tgtEl>
                                        <p:attrNameLst>
                                          <p:attrName>style.visibility</p:attrName>
                                        </p:attrNameLst>
                                      </p:cBhvr>
                                      <p:to>
                                        <p:strVal val="visible"/>
                                      </p:to>
                                    </p:set>
                                    <p:anim calcmode="lin" valueType="num">
                                      <p:cBhvr additive="base">
                                        <p:cTn dur="750"/>
                                        <p:tgtEl>
                                          <p:spTgt spid="333"/>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343"/>
                                        </p:tgtEl>
                                        <p:attrNameLst>
                                          <p:attrName>style.visibility</p:attrName>
                                        </p:attrNameLst>
                                      </p:cBhvr>
                                      <p:to>
                                        <p:strVal val="visible"/>
                                      </p:to>
                                    </p:set>
                                    <p:animEffect filter="fade" transition="in">
                                      <p:cBhvr>
                                        <p:cTn dur="500"/>
                                        <p:tgtEl>
                                          <p:spTgt spid="343"/>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500"/>
                                        <p:tgtEl>
                                          <p:spTgt spid="336"/>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500"/>
                                        <p:tgtEl>
                                          <p:spTgt spid="338"/>
                                        </p:tgtEl>
                                      </p:cBhvr>
                                    </p:animEffect>
                                  </p:childTnLst>
                                </p:cTn>
                              </p:par>
                              <p:par>
                                <p:cTn fill="hold" nodeType="withEffect" presetClass="entr" presetID="10" presetSubtype="0">
                                  <p:stCondLst>
                                    <p:cond delay="250"/>
                                  </p:stCondLst>
                                  <p:childTnLst>
                                    <p:set>
                                      <p:cBhvr>
                                        <p:cTn dur="1" fill="hold">
                                          <p:stCondLst>
                                            <p:cond delay="0"/>
                                          </p:stCondLst>
                                        </p:cTn>
                                        <p:tgtEl>
                                          <p:spTgt spid="337"/>
                                        </p:tgtEl>
                                        <p:attrNameLst>
                                          <p:attrName>style.visibility</p:attrName>
                                        </p:attrNameLst>
                                      </p:cBhvr>
                                      <p:to>
                                        <p:strVal val="visible"/>
                                      </p:to>
                                    </p:set>
                                    <p:animEffect filter="fade" transition="in">
                                      <p:cBhvr>
                                        <p:cTn dur="500"/>
                                        <p:tgtEl>
                                          <p:spTgt spid="337"/>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500"/>
                                        <p:tgtEl>
                                          <p:spTgt spid="335"/>
                                        </p:tgtEl>
                                      </p:cBhvr>
                                    </p:animEffect>
                                  </p:childTnLst>
                                </p:cTn>
                              </p:par>
                              <p:par>
                                <p:cTn fill="hold" nodeType="withEffect" presetClass="entr" presetID="10" presetSubtype="0">
                                  <p:stCondLst>
                                    <p:cond delay="250"/>
                                  </p:stCondLst>
                                  <p:childTnLst>
                                    <p:set>
                                      <p:cBhvr>
                                        <p:cTn dur="1" fill="hold">
                                          <p:stCondLst>
                                            <p:cond delay="0"/>
                                          </p:stCondLst>
                                        </p:cTn>
                                        <p:tgtEl>
                                          <p:spTgt spid="334"/>
                                        </p:tgtEl>
                                        <p:attrNameLst>
                                          <p:attrName>style.visibility</p:attrName>
                                        </p:attrNameLst>
                                      </p:cBhvr>
                                      <p:to>
                                        <p:strVal val="visible"/>
                                      </p:to>
                                    </p:set>
                                    <p:animEffect filter="fade" transition="in">
                                      <p:cBhvr>
                                        <p:cTn dur="500"/>
                                        <p:tgtEl>
                                          <p:spTgt spid="334"/>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500"/>
                                        <p:tgtEl>
                                          <p:spTgt spid="340"/>
                                        </p:tgtEl>
                                      </p:cBhvr>
                                    </p:animEffect>
                                  </p:childTnLst>
                                </p:cTn>
                              </p:par>
                              <p:par>
                                <p:cTn fill="hold" nodeType="withEffect" presetClass="entr" presetID="10" presetSubtype="0">
                                  <p:stCondLst>
                                    <p:cond delay="250"/>
                                  </p:stCondLst>
                                  <p:childTnLst>
                                    <p:set>
                                      <p:cBhvr>
                                        <p:cTn dur="1" fill="hold">
                                          <p:stCondLst>
                                            <p:cond delay="0"/>
                                          </p:stCondLst>
                                        </p:cTn>
                                        <p:tgtEl>
                                          <p:spTgt spid="339"/>
                                        </p:tgtEl>
                                        <p:attrNameLst>
                                          <p:attrName>style.visibility</p:attrName>
                                        </p:attrNameLst>
                                      </p:cBhvr>
                                      <p:to>
                                        <p:strVal val="visible"/>
                                      </p:to>
                                    </p:set>
                                    <p:animEffect filter="fade" transition="in">
                                      <p:cBhvr>
                                        <p:cTn dur="500"/>
                                        <p:tgtEl>
                                          <p:spTgt spid="339"/>
                                        </p:tgtEl>
                                      </p:cBhvr>
                                    </p:animEffect>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500"/>
                                        <p:tgtEl>
                                          <p:spTgt spid="342"/>
                                        </p:tgtEl>
                                      </p:cBhvr>
                                    </p:animEffect>
                                  </p:childTnLst>
                                </p:cTn>
                              </p:par>
                              <p:par>
                                <p:cTn fill="hold" nodeType="withEffect" presetClass="entr" presetID="10" presetSubtype="0">
                                  <p:stCondLst>
                                    <p:cond delay="250"/>
                                  </p:stCondLst>
                                  <p:childTnLst>
                                    <p:set>
                                      <p:cBhvr>
                                        <p:cTn dur="1" fill="hold">
                                          <p:stCondLst>
                                            <p:cond delay="0"/>
                                          </p:stCondLst>
                                        </p:cTn>
                                        <p:tgtEl>
                                          <p:spTgt spid="341"/>
                                        </p:tgtEl>
                                        <p:attrNameLst>
                                          <p:attrName>style.visibility</p:attrName>
                                        </p:attrNameLst>
                                      </p:cBhvr>
                                      <p:to>
                                        <p:strVal val="visible"/>
                                      </p:to>
                                    </p:set>
                                    <p:animEffect filter="fade" transition="in">
                                      <p:cBhvr>
                                        <p:cTn dur="5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3"/>
          <p:cNvSpPr txBox="1"/>
          <p:nvPr/>
        </p:nvSpPr>
        <p:spPr>
          <a:xfrm>
            <a:off x="3507150" y="566923"/>
            <a:ext cx="5177700" cy="585000"/>
          </a:xfrm>
          <a:prstGeom prst="rect">
            <a:avLst/>
          </a:prstGeom>
          <a:noFill/>
          <a:ln>
            <a:noFill/>
          </a:ln>
        </p:spPr>
        <p:txBody>
          <a:bodyPr anchorCtr="0" anchor="b" bIns="45700" lIns="91425" spcFirstLastPara="1" rIns="91425" wrap="square" tIns="45700">
            <a:spAutoFit/>
          </a:bodyPr>
          <a:lstStyle/>
          <a:p>
            <a:pPr indent="0" lvl="0" marL="0" rtl="0" algn="ctr">
              <a:spcBef>
                <a:spcPts val="0"/>
              </a:spcBef>
              <a:spcAft>
                <a:spcPts val="0"/>
              </a:spcAft>
              <a:buClr>
                <a:schemeClr val="dk1"/>
              </a:buClr>
              <a:buFont typeface="Arial"/>
              <a:buNone/>
            </a:pPr>
            <a:r>
              <a:rPr b="1" lang="en-US" sz="3200">
                <a:solidFill>
                  <a:srgbClr val="3F3F3F"/>
                </a:solidFill>
                <a:latin typeface="Lato"/>
                <a:ea typeface="Lato"/>
                <a:cs typeface="Lato"/>
                <a:sym typeface="Lato"/>
              </a:rPr>
              <a:t>Wireframe</a:t>
            </a:r>
            <a:endParaRPr b="1" sz="3200">
              <a:solidFill>
                <a:srgbClr val="3F3F3F"/>
              </a:solidFill>
              <a:latin typeface="Lato"/>
              <a:ea typeface="Lato"/>
              <a:cs typeface="Lato"/>
              <a:sym typeface="Lato"/>
            </a:endParaRPr>
          </a:p>
        </p:txBody>
      </p:sp>
      <p:sp>
        <p:nvSpPr>
          <p:cNvPr id="350" name="Google Shape;350;p63"/>
          <p:cNvSpPr/>
          <p:nvPr/>
        </p:nvSpPr>
        <p:spPr>
          <a:xfrm>
            <a:off x="4267200" y="2008410"/>
            <a:ext cx="3657600" cy="3657600"/>
          </a:xfrm>
          <a:prstGeom prst="roundRect">
            <a:avLst>
              <a:gd fmla="val 5149" name="adj"/>
            </a:avLst>
          </a:prstGeom>
          <a:gradFill>
            <a:gsLst>
              <a:gs pos="0">
                <a:schemeClr val="accent4"/>
              </a:gs>
              <a:gs pos="100000">
                <a:schemeClr val="accent1"/>
              </a:gs>
            </a:gsLst>
            <a:lin ang="2700000" scaled="0"/>
          </a:gradFill>
          <a:ln>
            <a:noFill/>
          </a:ln>
          <a:effectLst>
            <a:outerShdw blurRad="317500" sx="102000" rotWithShape="0" algn="ctr" sy="1020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 name="Google Shape;351;p63"/>
          <p:cNvSpPr txBox="1"/>
          <p:nvPr/>
        </p:nvSpPr>
        <p:spPr>
          <a:xfrm>
            <a:off x="4482600" y="3116706"/>
            <a:ext cx="3442200" cy="1116000"/>
          </a:xfrm>
          <a:prstGeom prst="rect">
            <a:avLst/>
          </a:prstGeom>
          <a:noFill/>
          <a:ln>
            <a:noFill/>
          </a:ln>
        </p:spPr>
        <p:txBody>
          <a:bodyPr anchorCtr="0" anchor="ctr" bIns="45700" lIns="91425" spcFirstLastPara="1" rIns="91425" wrap="square" tIns="45700">
            <a:spAutoFit/>
          </a:bodyPr>
          <a:lstStyle/>
          <a:p>
            <a:pPr indent="0" lvl="0" marL="0" marR="0" rtl="1" algn="r">
              <a:lnSpc>
                <a:spcPct val="125000"/>
              </a:lnSpc>
              <a:spcBef>
                <a:spcPts val="0"/>
              </a:spcBef>
              <a:spcAft>
                <a:spcPts val="0"/>
              </a:spcAft>
              <a:buNone/>
            </a:pPr>
            <a:r>
              <a:rPr lang="en-US" sz="1900">
                <a:solidFill>
                  <a:schemeClr val="lt1"/>
                </a:solidFill>
                <a:latin typeface="Calibri"/>
                <a:ea typeface="Calibri"/>
                <a:cs typeface="Calibri"/>
                <a:sym typeface="Calibri"/>
              </a:rPr>
              <a:t>إنشاء</a:t>
            </a:r>
            <a:r>
              <a:rPr lang="en-US" sz="1900">
                <a:solidFill>
                  <a:schemeClr val="lt1"/>
                </a:solidFill>
                <a:latin typeface="Calibri"/>
                <a:ea typeface="Calibri"/>
                <a:cs typeface="Calibri"/>
                <a:sym typeface="Calibri"/>
              </a:rPr>
              <a:t> حساب في الموقع </a:t>
            </a:r>
            <a:endParaRPr sz="1900">
              <a:solidFill>
                <a:schemeClr val="lt1"/>
              </a:solidFill>
              <a:latin typeface="Calibri"/>
              <a:ea typeface="Calibri"/>
              <a:cs typeface="Calibri"/>
              <a:sym typeface="Calibri"/>
            </a:endParaRPr>
          </a:p>
          <a:p>
            <a:pPr indent="0" lvl="0" marL="0" marR="0" rtl="1" algn="ctr">
              <a:lnSpc>
                <a:spcPct val="125000"/>
              </a:lnSpc>
              <a:spcBef>
                <a:spcPts val="0"/>
              </a:spcBef>
              <a:spcAft>
                <a:spcPts val="0"/>
              </a:spcAft>
              <a:buNone/>
            </a:pPr>
            <a:r>
              <a:t/>
            </a:r>
            <a:endParaRPr sz="1900">
              <a:solidFill>
                <a:schemeClr val="lt1"/>
              </a:solidFill>
              <a:latin typeface="Calibri"/>
              <a:ea typeface="Calibri"/>
              <a:cs typeface="Calibri"/>
              <a:sym typeface="Calibri"/>
            </a:endParaRPr>
          </a:p>
          <a:p>
            <a:pPr indent="0" lvl="0" marL="0" marR="0" rtl="1" algn="ctr">
              <a:lnSpc>
                <a:spcPct val="125000"/>
              </a:lnSpc>
              <a:spcBef>
                <a:spcPts val="0"/>
              </a:spcBef>
              <a:spcAft>
                <a:spcPts val="0"/>
              </a:spcAft>
              <a:buNone/>
            </a:pPr>
            <a:r>
              <a:rPr lang="en-US" sz="1900">
                <a:solidFill>
                  <a:schemeClr val="lt1"/>
                </a:solidFill>
                <a:latin typeface="Calibri"/>
                <a:ea typeface="Calibri"/>
                <a:cs typeface="Calibri"/>
                <a:sym typeface="Calibri"/>
              </a:rPr>
              <a:t>                               تسجيل الدخول  </a:t>
            </a:r>
            <a:endParaRPr sz="1900">
              <a:solidFill>
                <a:schemeClr val="lt1"/>
              </a:solidFill>
              <a:latin typeface="Calibri"/>
              <a:ea typeface="Calibri"/>
              <a:cs typeface="Calibri"/>
              <a:sym typeface="Calibri"/>
            </a:endParaRPr>
          </a:p>
        </p:txBody>
      </p:sp>
      <p:cxnSp>
        <p:nvCxnSpPr>
          <p:cNvPr id="352" name="Google Shape;352;p63"/>
          <p:cNvCxnSpPr/>
          <p:nvPr/>
        </p:nvCxnSpPr>
        <p:spPr>
          <a:xfrm>
            <a:off x="5913120" y="1226531"/>
            <a:ext cx="365760" cy="0"/>
          </a:xfrm>
          <a:prstGeom prst="straightConnector1">
            <a:avLst/>
          </a:prstGeom>
          <a:noFill/>
          <a:ln cap="rnd" cmpd="sng" w="63500">
            <a:solidFill>
              <a:schemeClr val="accent4"/>
            </a:solidFill>
            <a:prstDash val="solid"/>
            <a:round/>
            <a:headEnd len="sm" w="sm" type="none"/>
            <a:tailEnd len="sm" w="sm" type="none"/>
          </a:ln>
        </p:spPr>
      </p:cxnSp>
      <p:pic>
        <p:nvPicPr>
          <p:cNvPr id="353" name="Google Shape;353;p63"/>
          <p:cNvPicPr preferRelativeResize="0"/>
          <p:nvPr>
            <p:ph idx="3" type="pic"/>
          </p:nvPr>
        </p:nvPicPr>
        <p:blipFill rotWithShape="1">
          <a:blip r:embed="rId3">
            <a:alphaModFix/>
          </a:blip>
          <a:srcRect b="0" l="0" r="0" t="0"/>
          <a:stretch/>
        </p:blipFill>
        <p:spPr>
          <a:xfrm>
            <a:off x="468700" y="2237000"/>
            <a:ext cx="3798498" cy="3200401"/>
          </a:xfrm>
          <a:prstGeom prst="rect">
            <a:avLst/>
          </a:prstGeom>
          <a:solidFill>
            <a:srgbClr val="D8D8D8"/>
          </a:solidFill>
          <a:ln cap="flat" cmpd="sng" w="9525">
            <a:solidFill>
              <a:srgbClr val="F2F2F2">
                <a:alpha val="49803"/>
              </a:srgbClr>
            </a:solidFill>
            <a:prstDash val="solid"/>
            <a:round/>
            <a:headEnd len="sm" w="sm" type="none"/>
            <a:tailEnd len="sm" w="sm" type="none"/>
          </a:ln>
        </p:spPr>
      </p:pic>
      <p:pic>
        <p:nvPicPr>
          <p:cNvPr id="354" name="Google Shape;354;p63"/>
          <p:cNvPicPr preferRelativeResize="0"/>
          <p:nvPr>
            <p:ph idx="2" type="pic"/>
          </p:nvPr>
        </p:nvPicPr>
        <p:blipFill rotWithShape="1">
          <a:blip r:embed="rId4">
            <a:alphaModFix/>
          </a:blip>
          <a:srcRect b="0" l="0" r="0" t="0"/>
          <a:stretch/>
        </p:blipFill>
        <p:spPr>
          <a:xfrm>
            <a:off x="7924800" y="2237000"/>
            <a:ext cx="3798502" cy="3200401"/>
          </a:xfrm>
          <a:prstGeom prst="rect">
            <a:avLst/>
          </a:prstGeom>
          <a:solidFill>
            <a:srgbClr val="D8D8D8"/>
          </a:solidFill>
          <a:ln cap="flat" cmpd="sng" w="9525">
            <a:solidFill>
              <a:srgbClr val="F2F2F2">
                <a:alpha val="49803"/>
              </a:srgbClr>
            </a:solidFill>
            <a:prstDash val="solid"/>
            <a:round/>
            <a:headEnd len="sm" w="sm" type="none"/>
            <a:tailEnd len="sm" w="sm" type="none"/>
          </a:ln>
        </p:spPr>
      </p:pic>
    </p:spTree>
  </p:cSld>
  <p:clrMapOvr>
    <a:masterClrMapping/>
  </p:clrMapOvr>
  <mc:AlternateContent>
    <mc:Choice Requires="p14">
      <p:transition spd="slow" p14:dur="13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49"/>
                                        </p:tgtEl>
                                        <p:attrNameLst>
                                          <p:attrName>style.visibility</p:attrName>
                                        </p:attrNameLst>
                                      </p:cBhvr>
                                      <p:to>
                                        <p:strVal val="visible"/>
                                      </p:to>
                                    </p:set>
                                    <p:anim calcmode="lin" valueType="num">
                                      <p:cBhvr additive="base">
                                        <p:cTn dur="750"/>
                                        <p:tgtEl>
                                          <p:spTgt spid="349"/>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352"/>
                                        </p:tgtEl>
                                        <p:attrNameLst>
                                          <p:attrName>style.visibility</p:attrName>
                                        </p:attrNameLst>
                                      </p:cBhvr>
                                      <p:to>
                                        <p:strVal val="visible"/>
                                      </p:to>
                                    </p:set>
                                    <p:animEffect filter="fade" transition="in">
                                      <p:cBhvr>
                                        <p:cTn dur="500"/>
                                        <p:tgtEl>
                                          <p:spTgt spid="352"/>
                                        </p:tgtEl>
                                      </p:cBhvr>
                                    </p:animEffect>
                                  </p:childTnLst>
                                </p:cTn>
                              </p:par>
                            </p:childTnLst>
                          </p:cTn>
                        </p:par>
                        <p:par>
                          <p:cTn fill="hold">
                            <p:stCondLst>
                              <p:cond delay="750"/>
                            </p:stCondLst>
                            <p:childTnLst>
                              <p:par>
                                <p:cTn fill="hold" nodeType="afterEffect" presetClass="entr" presetID="10" presetSubtype="0">
                                  <p:stCondLst>
                                    <p:cond delay="250"/>
                                  </p:stCondLst>
                                  <p:childTnLst>
                                    <p:set>
                                      <p:cBhvr>
                                        <p:cTn dur="1" fill="hold">
                                          <p:stCondLst>
                                            <p:cond delay="0"/>
                                          </p:stCondLst>
                                        </p:cTn>
                                        <p:tgtEl>
                                          <p:spTgt spid="350"/>
                                        </p:tgtEl>
                                        <p:attrNameLst>
                                          <p:attrName>style.visibility</p:attrName>
                                        </p:attrNameLst>
                                      </p:cBhvr>
                                      <p:to>
                                        <p:strVal val="visible"/>
                                      </p:to>
                                    </p:set>
                                    <p:animEffect filter="fade" transition="in">
                                      <p:cBhvr>
                                        <p:cTn dur="500"/>
                                        <p:tgtEl>
                                          <p:spTgt spid="350"/>
                                        </p:tgtEl>
                                      </p:cBhvr>
                                    </p:animEffect>
                                  </p:childTnLst>
                                </p:cTn>
                              </p:par>
                            </p:childTnLst>
                          </p:cTn>
                        </p:par>
                        <p:par>
                          <p:cTn fill="hold">
                            <p:stCondLst>
                              <p:cond delay="1250"/>
                            </p:stCondLst>
                            <p:childTnLst>
                              <p:par>
                                <p:cTn fill="hold" nodeType="afterEffect" presetClass="entr" presetID="10" presetSubtype="0">
                                  <p:stCondLst>
                                    <p:cond delay="500"/>
                                  </p:stCondLst>
                                  <p:childTnLst>
                                    <p:set>
                                      <p:cBhvr>
                                        <p:cTn dur="1" fill="hold">
                                          <p:stCondLst>
                                            <p:cond delay="0"/>
                                          </p:stCondLst>
                                        </p:cTn>
                                        <p:tgtEl>
                                          <p:spTgt spid="351"/>
                                        </p:tgtEl>
                                        <p:attrNameLst>
                                          <p:attrName>style.visibility</p:attrName>
                                        </p:attrNameLst>
                                      </p:cBhvr>
                                      <p:to>
                                        <p:strVal val="visible"/>
                                      </p:to>
                                    </p:set>
                                    <p:animEffect filter="fade" transition="in">
                                      <p:cBhvr>
                                        <p:cTn dur="5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4"/>
          <p:cNvSpPr txBox="1"/>
          <p:nvPr/>
        </p:nvSpPr>
        <p:spPr>
          <a:xfrm>
            <a:off x="2137172" y="542281"/>
            <a:ext cx="4051200" cy="585000"/>
          </a:xfrm>
          <a:prstGeom prst="rect">
            <a:avLst/>
          </a:prstGeom>
          <a:noFill/>
          <a:ln>
            <a:noFill/>
          </a:ln>
        </p:spPr>
        <p:txBody>
          <a:bodyPr anchorCtr="0" anchor="b" bIns="45700" lIns="91425" spcFirstLastPara="1" rIns="91425" wrap="square" tIns="45700">
            <a:spAutoFit/>
          </a:bodyPr>
          <a:lstStyle/>
          <a:p>
            <a:pPr indent="0" lvl="0" marL="0" rtl="0" algn="ctr">
              <a:spcBef>
                <a:spcPts val="0"/>
              </a:spcBef>
              <a:spcAft>
                <a:spcPts val="0"/>
              </a:spcAft>
              <a:buClr>
                <a:schemeClr val="dk1"/>
              </a:buClr>
              <a:buFont typeface="Arial"/>
              <a:buNone/>
            </a:pPr>
            <a:r>
              <a:rPr b="1" lang="en-US" sz="3200">
                <a:solidFill>
                  <a:srgbClr val="3F3F3F"/>
                </a:solidFill>
                <a:latin typeface="Lato"/>
                <a:ea typeface="Lato"/>
                <a:cs typeface="Lato"/>
                <a:sym typeface="Lato"/>
              </a:rPr>
              <a:t>Wireframe</a:t>
            </a:r>
            <a:endParaRPr/>
          </a:p>
        </p:txBody>
      </p:sp>
      <p:cxnSp>
        <p:nvCxnSpPr>
          <p:cNvPr id="360" name="Google Shape;360;p64"/>
          <p:cNvCxnSpPr/>
          <p:nvPr/>
        </p:nvCxnSpPr>
        <p:spPr>
          <a:xfrm>
            <a:off x="3136307" y="1496232"/>
            <a:ext cx="365700" cy="0"/>
          </a:xfrm>
          <a:prstGeom prst="straightConnector1">
            <a:avLst/>
          </a:prstGeom>
          <a:noFill/>
          <a:ln cap="rnd" cmpd="sng" w="63500">
            <a:solidFill>
              <a:schemeClr val="accent4"/>
            </a:solidFill>
            <a:prstDash val="solid"/>
            <a:round/>
            <a:headEnd len="sm" w="sm" type="none"/>
            <a:tailEnd len="sm" w="sm" type="none"/>
          </a:ln>
        </p:spPr>
      </p:cxnSp>
      <p:sp>
        <p:nvSpPr>
          <p:cNvPr id="361" name="Google Shape;361;p64"/>
          <p:cNvSpPr txBox="1"/>
          <p:nvPr/>
        </p:nvSpPr>
        <p:spPr>
          <a:xfrm>
            <a:off x="591032" y="2068448"/>
            <a:ext cx="4609500" cy="588300"/>
          </a:xfrm>
          <a:prstGeom prst="rect">
            <a:avLst/>
          </a:prstGeom>
          <a:noFill/>
          <a:ln>
            <a:noFill/>
          </a:ln>
        </p:spPr>
        <p:txBody>
          <a:bodyPr anchorCtr="0" anchor="b" bIns="45700" lIns="91425" spcFirstLastPara="1" rIns="91425" wrap="square" tIns="45700">
            <a:spAutoFit/>
          </a:bodyPr>
          <a:lstStyle/>
          <a:p>
            <a:pPr indent="0" lvl="0" marL="0" rtl="0" algn="ctr">
              <a:lnSpc>
                <a:spcPct val="135714"/>
              </a:lnSpc>
              <a:spcBef>
                <a:spcPts val="0"/>
              </a:spcBef>
              <a:spcAft>
                <a:spcPts val="0"/>
              </a:spcAft>
              <a:buSzPts val="1100"/>
              <a:buNone/>
            </a:pPr>
            <a:r>
              <a:rPr lang="en-US" sz="1600">
                <a:solidFill>
                  <a:schemeClr val="dk1"/>
                </a:solidFill>
                <a:highlight>
                  <a:srgbClr val="FFFFFF"/>
                </a:highlight>
                <a:latin typeface="Courier New"/>
                <a:ea typeface="Courier New"/>
                <a:cs typeface="Courier New"/>
                <a:sym typeface="Courier New"/>
              </a:rPr>
              <a:t>Services</a:t>
            </a:r>
            <a:endParaRPr sz="1600">
              <a:solidFill>
                <a:schemeClr val="dk1"/>
              </a:solidFill>
              <a:highlight>
                <a:srgbClr val="FFFFFF"/>
              </a:highlight>
              <a:latin typeface="Courier New"/>
              <a:ea typeface="Courier New"/>
              <a:cs typeface="Courier New"/>
              <a:sym typeface="Courier New"/>
            </a:endParaRPr>
          </a:p>
          <a:p>
            <a:pPr indent="0" lvl="0" marL="0" rtl="0" algn="ctr">
              <a:lnSpc>
                <a:spcPct val="135714"/>
              </a:lnSpc>
              <a:spcBef>
                <a:spcPts val="0"/>
              </a:spcBef>
              <a:spcAft>
                <a:spcPts val="0"/>
              </a:spcAft>
              <a:buClr>
                <a:schemeClr val="dk1"/>
              </a:buClr>
              <a:buSzPts val="1100"/>
              <a:buFont typeface="Arial"/>
              <a:buNone/>
            </a:pPr>
            <a:r>
              <a:t/>
            </a:r>
            <a:endParaRPr sz="1050">
              <a:solidFill>
                <a:srgbClr val="CE9178"/>
              </a:solidFill>
              <a:highlight>
                <a:srgbClr val="1E1E1E"/>
              </a:highlight>
              <a:latin typeface="Courier New"/>
              <a:ea typeface="Courier New"/>
              <a:cs typeface="Courier New"/>
              <a:sym typeface="Courier New"/>
            </a:endParaRPr>
          </a:p>
        </p:txBody>
      </p:sp>
      <p:sp>
        <p:nvSpPr>
          <p:cNvPr id="362" name="Google Shape;362;p64"/>
          <p:cNvSpPr txBox="1"/>
          <p:nvPr/>
        </p:nvSpPr>
        <p:spPr>
          <a:xfrm>
            <a:off x="-980468" y="2421463"/>
            <a:ext cx="4609500" cy="323100"/>
          </a:xfrm>
          <a:prstGeom prst="rect">
            <a:avLst/>
          </a:prstGeom>
          <a:noFill/>
          <a:ln>
            <a:noFill/>
          </a:ln>
        </p:spPr>
        <p:txBody>
          <a:bodyPr anchorCtr="0" anchor="t" bIns="45700" lIns="91425" spcFirstLastPara="1" rIns="91425" wrap="square" tIns="45700">
            <a:spAutoFit/>
          </a:bodyPr>
          <a:lstStyle/>
          <a:p>
            <a:pPr indent="0" lvl="0" marL="0" marR="0" rtl="1" algn="r">
              <a:lnSpc>
                <a:spcPct val="125000"/>
              </a:lnSpc>
              <a:spcBef>
                <a:spcPts val="0"/>
              </a:spcBef>
              <a:spcAft>
                <a:spcPts val="0"/>
              </a:spcAft>
              <a:buNone/>
            </a:pPr>
            <a:r>
              <a:rPr lang="en-US" sz="1500">
                <a:solidFill>
                  <a:srgbClr val="595959"/>
                </a:solidFill>
                <a:latin typeface="Calibri"/>
                <a:ea typeface="Calibri"/>
                <a:cs typeface="Calibri"/>
                <a:sym typeface="Calibri"/>
              </a:rPr>
              <a:t>اختيار نوع التقديم المرغوب به</a:t>
            </a:r>
            <a:endParaRPr sz="1500">
              <a:solidFill>
                <a:srgbClr val="595959"/>
              </a:solidFill>
              <a:latin typeface="Calibri"/>
              <a:ea typeface="Calibri"/>
              <a:cs typeface="Calibri"/>
              <a:sym typeface="Calibri"/>
            </a:endParaRPr>
          </a:p>
        </p:txBody>
      </p:sp>
      <p:sp>
        <p:nvSpPr>
          <p:cNvPr id="363" name="Google Shape;363;p64"/>
          <p:cNvSpPr txBox="1"/>
          <p:nvPr/>
        </p:nvSpPr>
        <p:spPr>
          <a:xfrm>
            <a:off x="7820321" y="4740329"/>
            <a:ext cx="4609500" cy="606300"/>
          </a:xfrm>
          <a:prstGeom prst="rect">
            <a:avLst/>
          </a:prstGeom>
          <a:noFill/>
          <a:ln>
            <a:noFill/>
          </a:ln>
        </p:spPr>
        <p:txBody>
          <a:bodyPr anchorCtr="0" anchor="b" bIns="45700" lIns="91425" spcFirstLastPara="1" rIns="91425" wrap="square" tIns="45700">
            <a:spAutoFit/>
          </a:bodyPr>
          <a:lstStyle/>
          <a:p>
            <a:pPr indent="0" lvl="0" marL="0" rtl="0" algn="ctr">
              <a:lnSpc>
                <a:spcPct val="135714"/>
              </a:lnSpc>
              <a:spcBef>
                <a:spcPts val="0"/>
              </a:spcBef>
              <a:spcAft>
                <a:spcPts val="0"/>
              </a:spcAft>
              <a:buSzPts val="1100"/>
              <a:buNone/>
            </a:pPr>
            <a:r>
              <a:rPr lang="en-US" sz="1650">
                <a:solidFill>
                  <a:schemeClr val="dk1"/>
                </a:solidFill>
                <a:highlight>
                  <a:schemeClr val="lt1"/>
                </a:highlight>
                <a:latin typeface="Courier New"/>
                <a:ea typeface="Courier New"/>
                <a:cs typeface="Courier New"/>
                <a:sym typeface="Courier New"/>
              </a:rPr>
              <a:t>opinion</a:t>
            </a:r>
            <a:endParaRPr sz="1650">
              <a:solidFill>
                <a:schemeClr val="dk1"/>
              </a:solidFill>
              <a:highlight>
                <a:schemeClr val="lt1"/>
              </a:highlight>
              <a:latin typeface="Courier New"/>
              <a:ea typeface="Courier New"/>
              <a:cs typeface="Courier New"/>
              <a:sym typeface="Courier New"/>
            </a:endParaRPr>
          </a:p>
          <a:p>
            <a:pPr indent="0" lvl="0" marL="0" marR="0" rtl="0" algn="l">
              <a:lnSpc>
                <a:spcPct val="125000"/>
              </a:lnSpc>
              <a:spcBef>
                <a:spcPts val="0"/>
              </a:spcBef>
              <a:spcAft>
                <a:spcPts val="0"/>
              </a:spcAft>
              <a:buSzPts val="1100"/>
              <a:buNone/>
            </a:pPr>
            <a:r>
              <a:t/>
            </a:r>
            <a:endParaRPr sz="1100">
              <a:solidFill>
                <a:srgbClr val="067D17"/>
              </a:solidFill>
              <a:highlight>
                <a:srgbClr val="FFFFFF"/>
              </a:highlight>
              <a:latin typeface="Courier New"/>
              <a:ea typeface="Courier New"/>
              <a:cs typeface="Courier New"/>
              <a:sym typeface="Courier New"/>
            </a:endParaRPr>
          </a:p>
        </p:txBody>
      </p:sp>
      <p:sp>
        <p:nvSpPr>
          <p:cNvPr id="364" name="Google Shape;364;p64"/>
          <p:cNvSpPr txBox="1"/>
          <p:nvPr/>
        </p:nvSpPr>
        <p:spPr>
          <a:xfrm>
            <a:off x="6381446" y="5346631"/>
            <a:ext cx="4609500" cy="354000"/>
          </a:xfrm>
          <a:prstGeom prst="rect">
            <a:avLst/>
          </a:prstGeom>
          <a:noFill/>
          <a:ln>
            <a:noFill/>
          </a:ln>
        </p:spPr>
        <p:txBody>
          <a:bodyPr anchorCtr="0" anchor="t" bIns="45700" lIns="91425" spcFirstLastPara="1" rIns="91425" wrap="square" tIns="45700">
            <a:spAutoFit/>
          </a:bodyPr>
          <a:lstStyle/>
          <a:p>
            <a:pPr indent="0" lvl="0" marL="0" marR="0" rtl="1" algn="r">
              <a:lnSpc>
                <a:spcPct val="125000"/>
              </a:lnSpc>
              <a:spcBef>
                <a:spcPts val="0"/>
              </a:spcBef>
              <a:spcAft>
                <a:spcPts val="0"/>
              </a:spcAft>
              <a:buNone/>
            </a:pPr>
            <a:r>
              <a:rPr lang="en-US" sz="1700">
                <a:solidFill>
                  <a:srgbClr val="595959"/>
                </a:solidFill>
                <a:latin typeface="Calibri"/>
                <a:ea typeface="Calibri"/>
                <a:cs typeface="Calibri"/>
                <a:sym typeface="Calibri"/>
              </a:rPr>
              <a:t>الاستطلاع على </a:t>
            </a:r>
            <a:r>
              <a:rPr lang="en-US" sz="1700">
                <a:solidFill>
                  <a:srgbClr val="595959"/>
                </a:solidFill>
                <a:latin typeface="Calibri"/>
                <a:ea typeface="Calibri"/>
                <a:cs typeface="Calibri"/>
                <a:sym typeface="Calibri"/>
              </a:rPr>
              <a:t>الآراء</a:t>
            </a:r>
            <a:r>
              <a:rPr lang="en-US" sz="1700">
                <a:solidFill>
                  <a:srgbClr val="595959"/>
                </a:solidFill>
                <a:latin typeface="Calibri"/>
                <a:ea typeface="Calibri"/>
                <a:cs typeface="Calibri"/>
                <a:sym typeface="Calibri"/>
              </a:rPr>
              <a:t> </a:t>
            </a:r>
            <a:endParaRPr sz="1700">
              <a:solidFill>
                <a:srgbClr val="595959"/>
              </a:solidFill>
              <a:latin typeface="Calibri"/>
              <a:ea typeface="Calibri"/>
              <a:cs typeface="Calibri"/>
              <a:sym typeface="Calibri"/>
            </a:endParaRPr>
          </a:p>
        </p:txBody>
      </p:sp>
      <p:pic>
        <p:nvPicPr>
          <p:cNvPr id="365" name="Google Shape;365;p64"/>
          <p:cNvPicPr preferRelativeResize="0"/>
          <p:nvPr>
            <p:ph idx="2" type="pic"/>
          </p:nvPr>
        </p:nvPicPr>
        <p:blipFill rotWithShape="1">
          <a:blip r:embed="rId3">
            <a:alphaModFix/>
          </a:blip>
          <a:srcRect b="0" l="0" r="18725" t="0"/>
          <a:stretch/>
        </p:blipFill>
        <p:spPr>
          <a:xfrm>
            <a:off x="-1" y="3228975"/>
            <a:ext cx="3629025" cy="3629025"/>
          </a:xfrm>
          <a:prstGeom prst="rect">
            <a:avLst/>
          </a:prstGeom>
          <a:solidFill>
            <a:srgbClr val="D8D8D8"/>
          </a:solidFill>
          <a:ln cap="flat" cmpd="sng" w="190500">
            <a:solidFill>
              <a:schemeClr val="accent4"/>
            </a:solidFill>
            <a:prstDash val="solid"/>
            <a:miter lim="800000"/>
            <a:headEnd len="sm" w="sm" type="none"/>
            <a:tailEnd len="sm" w="sm" type="none"/>
          </a:ln>
        </p:spPr>
      </p:pic>
      <p:pic>
        <p:nvPicPr>
          <p:cNvPr id="366" name="Google Shape;366;p64"/>
          <p:cNvPicPr preferRelativeResize="0"/>
          <p:nvPr>
            <p:ph idx="3" type="pic"/>
          </p:nvPr>
        </p:nvPicPr>
        <p:blipFill rotWithShape="1">
          <a:blip r:embed="rId4">
            <a:alphaModFix/>
          </a:blip>
          <a:srcRect b="0" l="0" r="53780" t="0"/>
          <a:stretch/>
        </p:blipFill>
        <p:spPr>
          <a:xfrm>
            <a:off x="8058150" y="0"/>
            <a:ext cx="4133850" cy="4133850"/>
          </a:xfrm>
          <a:prstGeom prst="rect">
            <a:avLst/>
          </a:prstGeom>
          <a:solidFill>
            <a:srgbClr val="D8D8D8"/>
          </a:solidFill>
          <a:ln cap="flat" cmpd="sng" w="190500">
            <a:solidFill>
              <a:schemeClr val="accent4"/>
            </a:solidFill>
            <a:prstDash val="solid"/>
            <a:miter lim="800000"/>
            <a:headEnd len="sm" w="sm" type="none"/>
            <a:tailEnd len="sm" w="sm" type="none"/>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59"/>
                                        </p:tgtEl>
                                        <p:attrNameLst>
                                          <p:attrName>style.visibility</p:attrName>
                                        </p:attrNameLst>
                                      </p:cBhvr>
                                      <p:to>
                                        <p:strVal val="visible"/>
                                      </p:to>
                                    </p:set>
                                    <p:anim calcmode="lin" valueType="num">
                                      <p:cBhvr additive="base">
                                        <p:cTn dur="750"/>
                                        <p:tgtEl>
                                          <p:spTgt spid="35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500"/>
                                  </p:stCondLst>
                                  <p:childTnLst>
                                    <p:set>
                                      <p:cBhvr>
                                        <p:cTn dur="1" fill="hold">
                                          <p:stCondLst>
                                            <p:cond delay="0"/>
                                          </p:stCondLst>
                                        </p:cTn>
                                        <p:tgtEl>
                                          <p:spTgt spid="360"/>
                                        </p:tgtEl>
                                        <p:attrNameLst>
                                          <p:attrName>style.visibility</p:attrName>
                                        </p:attrNameLst>
                                      </p:cBhvr>
                                      <p:to>
                                        <p:strVal val="visible"/>
                                      </p:to>
                                    </p:set>
                                    <p:animEffect filter="fade" transition="in">
                                      <p:cBhvr>
                                        <p:cTn dur="500"/>
                                        <p:tgtEl>
                                          <p:spTgt spid="360"/>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500"/>
                                        <p:tgtEl>
                                          <p:spTgt spid="361"/>
                                        </p:tgtEl>
                                      </p:cBhvr>
                                    </p:animEffect>
                                  </p:childTnLst>
                                </p:cTn>
                              </p:par>
                              <p:par>
                                <p:cTn fill="hold" nodeType="withEffect" presetClass="entr" presetID="10" presetSubtype="0">
                                  <p:stCondLst>
                                    <p:cond delay="250"/>
                                  </p:stCondLst>
                                  <p:childTnLst>
                                    <p:set>
                                      <p:cBhvr>
                                        <p:cTn dur="1" fill="hold">
                                          <p:stCondLst>
                                            <p:cond delay="0"/>
                                          </p:stCondLst>
                                        </p:cTn>
                                        <p:tgtEl>
                                          <p:spTgt spid="362"/>
                                        </p:tgtEl>
                                        <p:attrNameLst>
                                          <p:attrName>style.visibility</p:attrName>
                                        </p:attrNameLst>
                                      </p:cBhvr>
                                      <p:to>
                                        <p:strVal val="visible"/>
                                      </p:to>
                                    </p:set>
                                    <p:animEffect filter="fade" transition="in">
                                      <p:cBhvr>
                                        <p:cTn dur="500"/>
                                        <p:tgtEl>
                                          <p:spTgt spid="362"/>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500"/>
                                        <p:tgtEl>
                                          <p:spTgt spid="363"/>
                                        </p:tgtEl>
                                      </p:cBhvr>
                                    </p:animEffect>
                                  </p:childTnLst>
                                </p:cTn>
                              </p:par>
                              <p:par>
                                <p:cTn fill="hold" nodeType="withEffect" presetClass="entr" presetID="10" presetSubtype="0">
                                  <p:stCondLst>
                                    <p:cond delay="250"/>
                                  </p:stCondLst>
                                  <p:childTnLst>
                                    <p:set>
                                      <p:cBhvr>
                                        <p:cTn dur="1" fill="hold">
                                          <p:stCondLst>
                                            <p:cond delay="0"/>
                                          </p:stCondLst>
                                        </p:cTn>
                                        <p:tgtEl>
                                          <p:spTgt spid="364"/>
                                        </p:tgtEl>
                                        <p:attrNameLst>
                                          <p:attrName>style.visibility</p:attrName>
                                        </p:attrNameLst>
                                      </p:cBhvr>
                                      <p:to>
                                        <p:strVal val="visible"/>
                                      </p:to>
                                    </p:set>
                                    <p:animEffect filter="fade" transition="in">
                                      <p:cBhvr>
                                        <p:cTn dur="500"/>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5"/>
          <p:cNvSpPr txBox="1"/>
          <p:nvPr/>
        </p:nvSpPr>
        <p:spPr>
          <a:xfrm>
            <a:off x="2042499" y="1350278"/>
            <a:ext cx="2441700" cy="800400"/>
          </a:xfrm>
          <a:prstGeom prst="rect">
            <a:avLst/>
          </a:prstGeom>
          <a:noFill/>
          <a:ln>
            <a:noFill/>
          </a:ln>
        </p:spPr>
        <p:txBody>
          <a:bodyPr anchorCtr="0" anchor="b" bIns="45700" lIns="91425" spcFirstLastPara="1" rIns="91425" wrap="square" tIns="45700">
            <a:spAutoFit/>
          </a:bodyPr>
          <a:lstStyle/>
          <a:p>
            <a:pPr indent="0" lvl="0" marL="0" rtl="0" algn="ctr">
              <a:spcBef>
                <a:spcPts val="0"/>
              </a:spcBef>
              <a:spcAft>
                <a:spcPts val="0"/>
              </a:spcAft>
              <a:buClr>
                <a:schemeClr val="dk1"/>
              </a:buClr>
              <a:buFont typeface="Arial"/>
              <a:buNone/>
            </a:pPr>
            <a:r>
              <a:rPr b="1" lang="en-US" sz="3200">
                <a:solidFill>
                  <a:srgbClr val="3F3F3F"/>
                </a:solidFill>
                <a:latin typeface="Lato"/>
                <a:ea typeface="Lato"/>
                <a:cs typeface="Lato"/>
                <a:sym typeface="Lato"/>
              </a:rPr>
              <a:t>Wireframe</a:t>
            </a:r>
            <a:endParaRPr/>
          </a:p>
          <a:p>
            <a:pPr indent="0" lvl="0" marL="0" marR="0" rtl="0" algn="r">
              <a:spcBef>
                <a:spcPts val="0"/>
              </a:spcBef>
              <a:spcAft>
                <a:spcPts val="0"/>
              </a:spcAft>
              <a:buNone/>
            </a:pPr>
            <a:r>
              <a:t/>
            </a:r>
            <a:endParaRPr/>
          </a:p>
        </p:txBody>
      </p:sp>
      <p:cxnSp>
        <p:nvCxnSpPr>
          <p:cNvPr id="372" name="Google Shape;372;p65"/>
          <p:cNvCxnSpPr/>
          <p:nvPr/>
        </p:nvCxnSpPr>
        <p:spPr>
          <a:xfrm>
            <a:off x="3821034" y="2150665"/>
            <a:ext cx="365700" cy="0"/>
          </a:xfrm>
          <a:prstGeom prst="straightConnector1">
            <a:avLst/>
          </a:prstGeom>
          <a:noFill/>
          <a:ln cap="rnd" cmpd="sng" w="63500">
            <a:solidFill>
              <a:schemeClr val="accent4"/>
            </a:solidFill>
            <a:prstDash val="solid"/>
            <a:round/>
            <a:headEnd len="sm" w="sm" type="none"/>
            <a:tailEnd len="sm" w="sm" type="none"/>
          </a:ln>
        </p:spPr>
      </p:cxnSp>
      <p:sp>
        <p:nvSpPr>
          <p:cNvPr id="373" name="Google Shape;373;p65"/>
          <p:cNvSpPr txBox="1"/>
          <p:nvPr/>
        </p:nvSpPr>
        <p:spPr>
          <a:xfrm>
            <a:off x="1455481" y="2894750"/>
            <a:ext cx="4796100" cy="1080600"/>
          </a:xfrm>
          <a:prstGeom prst="rect">
            <a:avLst/>
          </a:prstGeom>
          <a:noFill/>
          <a:ln>
            <a:noFill/>
          </a:ln>
        </p:spPr>
        <p:txBody>
          <a:bodyPr anchorCtr="0" anchor="ctr" bIns="45700" lIns="91425" spcFirstLastPara="1" rIns="91425" wrap="square" tIns="45700">
            <a:spAutoFit/>
          </a:bodyPr>
          <a:lstStyle/>
          <a:p>
            <a:pPr indent="0" lvl="0" marL="0" rtl="0" algn="l">
              <a:lnSpc>
                <a:spcPct val="135714"/>
              </a:lnSpc>
              <a:spcBef>
                <a:spcPts val="0"/>
              </a:spcBef>
              <a:spcAft>
                <a:spcPts val="0"/>
              </a:spcAft>
              <a:buSzPts val="1100"/>
              <a:buNone/>
            </a:pPr>
            <a:r>
              <a:rPr lang="en-US" sz="1850">
                <a:solidFill>
                  <a:schemeClr val="dk1"/>
                </a:solidFill>
                <a:highlight>
                  <a:schemeClr val="lt1"/>
                </a:highlight>
                <a:latin typeface="Courier New"/>
                <a:ea typeface="Courier New"/>
                <a:cs typeface="Courier New"/>
                <a:sym typeface="Courier New"/>
              </a:rPr>
              <a:t>Contractor</a:t>
            </a:r>
            <a:endParaRPr sz="1850">
              <a:solidFill>
                <a:schemeClr val="dk1"/>
              </a:solidFill>
              <a:highlight>
                <a:schemeClr val="lt1"/>
              </a:highlight>
              <a:latin typeface="Courier New"/>
              <a:ea typeface="Courier New"/>
              <a:cs typeface="Courier New"/>
              <a:sym typeface="Courier New"/>
            </a:endParaRPr>
          </a:p>
          <a:p>
            <a:pPr indent="0" lvl="0" marL="0" rtl="1" algn="r">
              <a:lnSpc>
                <a:spcPct val="135714"/>
              </a:lnSpc>
              <a:spcBef>
                <a:spcPts val="0"/>
              </a:spcBef>
              <a:spcAft>
                <a:spcPts val="0"/>
              </a:spcAft>
              <a:buSzPts val="1100"/>
              <a:buNone/>
            </a:pPr>
            <a:r>
              <a:rPr lang="en-US" sz="1850">
                <a:solidFill>
                  <a:schemeClr val="dk1"/>
                </a:solidFill>
                <a:highlight>
                  <a:schemeClr val="lt1"/>
                </a:highlight>
                <a:latin typeface="Courier New"/>
                <a:ea typeface="Courier New"/>
                <a:cs typeface="Courier New"/>
                <a:sym typeface="Courier New"/>
              </a:rPr>
              <a:t>اختيار الCV المناسب للعميل</a:t>
            </a:r>
            <a:endParaRPr sz="1850">
              <a:solidFill>
                <a:schemeClr val="dk1"/>
              </a:solidFill>
              <a:highlight>
                <a:schemeClr val="lt1"/>
              </a:highlight>
              <a:latin typeface="Courier New"/>
              <a:ea typeface="Courier New"/>
              <a:cs typeface="Courier New"/>
              <a:sym typeface="Courier New"/>
            </a:endParaRPr>
          </a:p>
          <a:p>
            <a:pPr indent="0" lvl="0" marL="0" marR="0" rtl="1" algn="r">
              <a:lnSpc>
                <a:spcPct val="125000"/>
              </a:lnSpc>
              <a:spcBef>
                <a:spcPts val="0"/>
              </a:spcBef>
              <a:spcAft>
                <a:spcPts val="0"/>
              </a:spcAft>
              <a:buNone/>
            </a:pPr>
            <a:r>
              <a:t/>
            </a:r>
            <a:endParaRPr/>
          </a:p>
        </p:txBody>
      </p:sp>
      <p:pic>
        <p:nvPicPr>
          <p:cNvPr id="374" name="Google Shape;374;p65"/>
          <p:cNvPicPr preferRelativeResize="0"/>
          <p:nvPr>
            <p:ph idx="2" type="pic"/>
          </p:nvPr>
        </p:nvPicPr>
        <p:blipFill rotWithShape="1">
          <a:blip r:embed="rId3">
            <a:alphaModFix/>
          </a:blip>
          <a:srcRect b="-19217" l="2297" r="-50511" t="-19941"/>
          <a:stretch/>
        </p:blipFill>
        <p:spPr>
          <a:xfrm>
            <a:off x="7572376" y="-1343025"/>
            <a:ext cx="9544050" cy="9544050"/>
          </a:xfrm>
          <a:prstGeom prst="rect">
            <a:avLst/>
          </a:prstGeom>
          <a:solidFill>
            <a:srgbClr val="D8D8D8"/>
          </a:solidFill>
          <a:ln cap="flat" cmpd="sng" w="381000">
            <a:solidFill>
              <a:schemeClr val="accent4"/>
            </a:solidFill>
            <a:prstDash val="solid"/>
            <a:round/>
            <a:headEnd len="sm" w="sm" type="none"/>
            <a:tailEnd len="sm" w="sm" type="none"/>
          </a:ln>
          <a:effectLst>
            <a:outerShdw blurRad="190500" rotWithShape="0" algn="r" dir="10800000" dist="38100">
              <a:srgbClr val="000000">
                <a:alpha val="20000"/>
              </a:srgbClr>
            </a:outerShdw>
          </a:effectLst>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71"/>
                                        </p:tgtEl>
                                        <p:attrNameLst>
                                          <p:attrName>style.visibility</p:attrName>
                                        </p:attrNameLst>
                                      </p:cBhvr>
                                      <p:to>
                                        <p:strVal val="visible"/>
                                      </p:to>
                                    </p:set>
                                    <p:anim calcmode="lin" valueType="num">
                                      <p:cBhvr additive="base">
                                        <p:cTn dur="750"/>
                                        <p:tgtEl>
                                          <p:spTgt spid="37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500"/>
                                  </p:stCondLst>
                                  <p:childTnLst>
                                    <p:set>
                                      <p:cBhvr>
                                        <p:cTn dur="1" fill="hold">
                                          <p:stCondLst>
                                            <p:cond delay="0"/>
                                          </p:stCondLst>
                                        </p:cTn>
                                        <p:tgtEl>
                                          <p:spTgt spid="372"/>
                                        </p:tgtEl>
                                        <p:attrNameLst>
                                          <p:attrName>style.visibility</p:attrName>
                                        </p:attrNameLst>
                                      </p:cBhvr>
                                      <p:to>
                                        <p:strVal val="visible"/>
                                      </p:to>
                                    </p:set>
                                    <p:animEffect filter="fade" transition="in">
                                      <p:cBhvr>
                                        <p:cTn dur="500"/>
                                        <p:tgtEl>
                                          <p:spTgt spid="372"/>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500"/>
                                        <p:tgtEl>
                                          <p:spTgt spid="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rve Default">
      <a:dk1>
        <a:srgbClr val="000000"/>
      </a:dk1>
      <a:lt1>
        <a:srgbClr val="FFFFFF"/>
      </a:lt1>
      <a:dk2>
        <a:srgbClr val="454551"/>
      </a:dk2>
      <a:lt2>
        <a:srgbClr val="D8D9DC"/>
      </a:lt2>
      <a:accent1>
        <a:srgbClr val="9D30FF"/>
      </a:accent1>
      <a:accent2>
        <a:srgbClr val="C830CC"/>
      </a:accent2>
      <a:accent3>
        <a:srgbClr val="057FC3"/>
      </a:accent3>
      <a:accent4>
        <a:srgbClr val="4EA6DC"/>
      </a:accent4>
      <a:accent5>
        <a:srgbClr val="8971E1"/>
      </a:accent5>
      <a:accent6>
        <a:srgbClr val="694BD9"/>
      </a:accent6>
      <a:hlink>
        <a:srgbClr val="6B9F25"/>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